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7"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6858000" cy="9144000"/>
  <p:embeddedFontLst>
    <p:embeddedFont>
      <p:font typeface="Lato"/>
      <p:regular r:id="rId13"/>
      <p:bold r:id="rId14"/>
      <p:italic r:id="rId15"/>
      <p:boldItalic r:id="rId16"/>
    </p:embeddedFont>
    <p:embeddedFont>
      <p:font typeface="Fjalla One"/>
      <p:regular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Lato-regular.fntdata"/><Relationship Id="rId12" Type="http://schemas.openxmlformats.org/officeDocument/2006/relationships/slide" Target="slides/slide8.xml"/><Relationship Id="rId15" Type="http://schemas.openxmlformats.org/officeDocument/2006/relationships/font" Target="fonts/Lato-italic.fntdata"/><Relationship Id="rId14" Type="http://schemas.openxmlformats.org/officeDocument/2006/relationships/font" Target="fonts/Lato-bold.fntdata"/><Relationship Id="rId17" Type="http://schemas.openxmlformats.org/officeDocument/2006/relationships/font" Target="fonts/FjallaOne-regular.fntdata"/><Relationship Id="rId16" Type="http://schemas.openxmlformats.org/officeDocument/2006/relationships/font" Target="fonts/Lato-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84457809f1_0_2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84457809f1_0_2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Columbia’s campus buzzes with ambition. You can feel it in Butler Library at 2 a.m. and on College Walk when resumes are being traded for candy during career fairs. That intensity is exciting, but it also has a cost. According to the 2024 LENS Survey, 54 percent of </a:t>
            </a:r>
            <a:r>
              <a:rPr lang="en">
                <a:solidFill>
                  <a:schemeClr val="dk1"/>
                </a:solidFill>
              </a:rPr>
              <a:t>undergraduates</a:t>
            </a:r>
            <a:r>
              <a:rPr lang="en">
                <a:solidFill>
                  <a:schemeClr val="dk1"/>
                </a:solidFill>
              </a:rPr>
              <a:t> reported moderate to severe anxiety, and a third listed “fear of falling behind” as their top worry</a:t>
            </a:r>
            <a:r>
              <a:rPr lang="en">
                <a:solidFill>
                  <a:schemeClr val="dk1"/>
                </a:solidFill>
              </a:rPr>
              <a:t> (Columbia University)</a:t>
            </a:r>
            <a:r>
              <a:rPr lang="en">
                <a:solidFill>
                  <a:schemeClr val="dk1"/>
                </a:solidFill>
              </a:rPr>
              <a:t>. Tonight I’ll map out where those pressures come from and what they do to students, focusing on three big origins: academic culture, social identity, and resource scarcity. I will also explore their, from mental-health spikes to GPA dips. We’ll wrap with strategies that students and the university are using to turn stress into resilience.</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84457809f1_0_4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84457809f1_0_4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Most Columbians arrive after being “the smart kid” in smaller ponds. Suddenly every classmate can solve partial-differential equations in their sleep or so it seems. That collective perfectionism gets reinforced by curved grading, internship talk in October, and myths like “a B ruins your grad-school chances.” In LENS, 42 percent cited course workload as their main stressor; many take an average of 17 credits plus two extracurricular leadership roles</a:t>
            </a:r>
            <a:r>
              <a:rPr lang="en">
                <a:solidFill>
                  <a:schemeClr val="dk1"/>
                </a:solidFill>
              </a:rPr>
              <a:t> (Columbia University)</a:t>
            </a:r>
            <a:r>
              <a:rPr lang="en">
                <a:solidFill>
                  <a:schemeClr val="dk1"/>
                </a:solidFill>
              </a:rPr>
              <a:t>. The Ivy League halo amplifies the feeling that anything less than exceptional is failure, which matches national findings on imposter anxiety</a:t>
            </a:r>
            <a:r>
              <a:rPr lang="en">
                <a:solidFill>
                  <a:schemeClr val="dk1"/>
                </a:solidFill>
              </a:rPr>
              <a:t> (Holden et al.)</a:t>
            </a:r>
            <a:r>
              <a:rPr lang="en">
                <a:solidFill>
                  <a:schemeClr val="dk1"/>
                </a:solidFill>
              </a:rPr>
              <a:t>. When you add tight turnaround times and scarce office-hour slots, the pressure cooker is set and students often skip sleep or self-care first.</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84457809f1_0_313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4" name="Google Shape;394;g84457809f1_0_313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Academic stress doesn’t exist in a vacuum; identity layers matter. Columbia likes to spotlight that roughly 20 percent of each first-year class is first-generation or low-income (Columbia Undergraduate Admissions). That stat is a victory for access, yet it also predicts imposter syndrome because many FGLI students lack the “insider” script on internships, professor networking, or paying for forty-dollar textbooks up-front. A Bwog article quotes a sophomore saying, “I still wait for security to ask if I really belong here” (Bwog Staff). Beyond FGLI status, international students juggle visas and language nuances, while marginalized racial groups report feeling visible yet unheard in seminar spaces. Taken together, social anxieties amplify academic ones, forming a feedback loop.</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g84457809f1_0_313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7" name="Google Shape;417;g84457809f1_0_313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When pressure and belonging doubts collide, symptoms show up quickly. Columbia Health’s 2023-24 report logged 6,582 unique students using Counseling &amp; Psychological Services. This is up 18 percent in two years</a:t>
            </a:r>
            <a:r>
              <a:rPr lang="en">
                <a:solidFill>
                  <a:schemeClr val="dk1"/>
                </a:solidFill>
              </a:rPr>
              <a:t> (Columbia Health)</a:t>
            </a:r>
            <a:r>
              <a:rPr lang="en">
                <a:solidFill>
                  <a:schemeClr val="dk1"/>
                </a:solidFill>
              </a:rPr>
              <a:t>. Top complaints: anxiety, burnout, and sleep disturbance. Academically, students under chronic stress average a 0.36 drop in GPA semester-to-semester and withdraw from courses at twice the campus baseline</a:t>
            </a:r>
            <a:r>
              <a:rPr lang="en">
                <a:solidFill>
                  <a:schemeClr val="dk1"/>
                </a:solidFill>
              </a:rPr>
              <a:t> (Keyes et al.)</a:t>
            </a:r>
            <a:r>
              <a:rPr lang="en">
                <a:solidFill>
                  <a:schemeClr val="dk1"/>
                </a:solidFill>
              </a:rPr>
              <a:t>. Social fallout appears too: roommates note isolation, and club leaders scramble as members ghost mid-term. These costs aren’t just numbers; they’re the difference between thriving and barely coping. Recognizing the scope is step one in advocating for more robust, culturally competent mental-health staffing and faculty flexibility.</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4" name="Shape 594"/>
        <p:cNvGrpSpPr/>
        <p:nvPr/>
      </p:nvGrpSpPr>
      <p:grpSpPr>
        <a:xfrm>
          <a:off x="0" y="0"/>
          <a:ext cx="0" cy="0"/>
          <a:chOff x="0" y="0"/>
          <a:chExt cx="0" cy="0"/>
        </a:xfrm>
      </p:grpSpPr>
      <p:sp>
        <p:nvSpPr>
          <p:cNvPr id="595" name="Google Shape;595;g84457809f1_0_314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6" name="Google Shape;596;g84457809f1_0_314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t>The good news: students aren’t waiting for saviors. Peer groups like Nightline, FLIP, and identity-based organizations give 24/7 judgment-free space to vent or problem-solve. Columbia Health piloted “Let’s Talk” pop-ups outside Butler, normalizing drop-in counseling</a:t>
            </a:r>
            <a:r>
              <a:rPr lang="en"/>
              <a:t> (Columbia Health)</a:t>
            </a:r>
            <a:r>
              <a:rPr lang="en"/>
              <a:t>. Time-management </a:t>
            </a:r>
            <a:r>
              <a:rPr lang="en"/>
              <a:t>boot camps</a:t>
            </a:r>
            <a:r>
              <a:rPr lang="en"/>
              <a:t> hosted by the Center for Student Success teach first-years to front-load assignments and calendar mental breaks. Meanwhile, faculty allies now embed “wellness days” into syllabi. This allows students to get time where they have no readings, just reflection. Cultural attitudes shift too; a viral Bwog piece urged students to brag about therapy the way they brag about Goldman Sachs offers. These collective moves don’t erase systemic pressure, but they do build resilience and a support network you can lean on.</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0" name="Shape 610"/>
        <p:cNvGrpSpPr/>
        <p:nvPr/>
      </p:nvGrpSpPr>
      <p:grpSpPr>
        <a:xfrm>
          <a:off x="0" y="0"/>
          <a:ext cx="0" cy="0"/>
          <a:chOff x="0" y="0"/>
          <a:chExt cx="0" cy="0"/>
        </a:xfrm>
      </p:grpSpPr>
      <p:sp>
        <p:nvSpPr>
          <p:cNvPr id="611" name="Google Shape;611;g84d6cd3cbc_3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2" name="Google Shape;612;g84d6cd3cbc_3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t>Columbia’s struggles with stress and belonging aren’t flaws unique to our campus. They’re magnified versions of challenges across higher education. What makes our story different is the community momentum toward change. By tracing the roots, competitive academics, identity friction, limited resources, and mapping the outcomes, mental-health spikes and academic fallout, we spotlight real leverage points. Investment in counseling, transparent grading, and first-gen mentorship can convert high pressure into high growth. Remember: the same environment that produces burnout also forges grit, cross-cultural empathy, and creative problem-solving, traits employers and graduate schools crave. If we keep normalizing help-seeking and advocating for structural fixes, Columbia can remain rigorous without being punishing. We’re strong alone, but it’s important to remember that we’re stronger together.</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2" name="Shape 642"/>
        <p:cNvGrpSpPr/>
        <p:nvPr/>
      </p:nvGrpSpPr>
      <p:grpSpPr>
        <a:xfrm>
          <a:off x="0" y="0"/>
          <a:ext cx="0" cy="0"/>
          <a:chOff x="0" y="0"/>
          <a:chExt cx="0" cy="0"/>
        </a:xfrm>
      </p:grpSpPr>
      <p:sp>
        <p:nvSpPr>
          <p:cNvPr id="643" name="Google Shape;643;g3629b7c1e63_0_6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4" name="Google Shape;644;g3629b7c1e63_0_6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bit.ly/2Tynxth"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949375" y="787125"/>
            <a:ext cx="3757500" cy="2669700"/>
          </a:xfrm>
          <a:prstGeom prst="rect">
            <a:avLst/>
          </a:prstGeom>
        </p:spPr>
        <p:txBody>
          <a:bodyPr anchorCtr="0" anchor="b" bIns="91425" lIns="91425" spcFirstLastPara="1" rIns="91425" wrap="square" tIns="91425">
            <a:noAutofit/>
          </a:bodyPr>
          <a:lstStyle>
            <a:lvl1pPr lvl="0">
              <a:spcBef>
                <a:spcPts val="0"/>
              </a:spcBef>
              <a:spcAft>
                <a:spcPts val="0"/>
              </a:spcAft>
              <a:buSzPts val="5200"/>
              <a:buFont typeface="Fjalla One"/>
              <a:buNone/>
              <a:defRPr sz="5200">
                <a:latin typeface="Fjalla One"/>
                <a:ea typeface="Fjalla One"/>
                <a:cs typeface="Fjalla One"/>
                <a:sym typeface="Fjalla One"/>
              </a:defRPr>
            </a:lvl1pPr>
            <a:lvl2pPr lvl="1">
              <a:spcBef>
                <a:spcPts val="0"/>
              </a:spcBef>
              <a:spcAft>
                <a:spcPts val="0"/>
              </a:spcAft>
              <a:buSzPts val="5200"/>
              <a:buNone/>
              <a:defRPr sz="5200"/>
            </a:lvl2pPr>
            <a:lvl3pPr lvl="2">
              <a:spcBef>
                <a:spcPts val="0"/>
              </a:spcBef>
              <a:spcAft>
                <a:spcPts val="0"/>
              </a:spcAft>
              <a:buSzPts val="5200"/>
              <a:buNone/>
              <a:defRPr sz="5200"/>
            </a:lvl3pPr>
            <a:lvl4pPr lvl="3">
              <a:spcBef>
                <a:spcPts val="0"/>
              </a:spcBef>
              <a:spcAft>
                <a:spcPts val="0"/>
              </a:spcAft>
              <a:buSzPts val="5200"/>
              <a:buNone/>
              <a:defRPr sz="5200"/>
            </a:lvl4pPr>
            <a:lvl5pPr lvl="4">
              <a:spcBef>
                <a:spcPts val="0"/>
              </a:spcBef>
              <a:spcAft>
                <a:spcPts val="0"/>
              </a:spcAft>
              <a:buSzPts val="5200"/>
              <a:buNone/>
              <a:defRPr sz="5200"/>
            </a:lvl5pPr>
            <a:lvl6pPr lvl="5">
              <a:spcBef>
                <a:spcPts val="0"/>
              </a:spcBef>
              <a:spcAft>
                <a:spcPts val="0"/>
              </a:spcAft>
              <a:buSzPts val="5200"/>
              <a:buNone/>
              <a:defRPr sz="5200"/>
            </a:lvl6pPr>
            <a:lvl7pPr lvl="6">
              <a:spcBef>
                <a:spcPts val="0"/>
              </a:spcBef>
              <a:spcAft>
                <a:spcPts val="0"/>
              </a:spcAft>
              <a:buSzPts val="5200"/>
              <a:buNone/>
              <a:defRPr sz="5200"/>
            </a:lvl7pPr>
            <a:lvl8pPr lvl="7">
              <a:spcBef>
                <a:spcPts val="0"/>
              </a:spcBef>
              <a:spcAft>
                <a:spcPts val="0"/>
              </a:spcAft>
              <a:buSzPts val="5200"/>
              <a:buNone/>
              <a:defRPr sz="5200"/>
            </a:lvl8pPr>
            <a:lvl9pPr lvl="8">
              <a:spcBef>
                <a:spcPts val="0"/>
              </a:spcBef>
              <a:spcAft>
                <a:spcPts val="0"/>
              </a:spcAft>
              <a:buSzPts val="5200"/>
              <a:buNone/>
              <a:defRPr sz="5200"/>
            </a:lvl9pPr>
          </a:lstStyle>
          <a:p/>
        </p:txBody>
      </p:sp>
      <p:sp>
        <p:nvSpPr>
          <p:cNvPr id="10" name="Google Shape;10;p2"/>
          <p:cNvSpPr txBox="1"/>
          <p:nvPr>
            <p:ph idx="1" type="subTitle"/>
          </p:nvPr>
        </p:nvSpPr>
        <p:spPr>
          <a:xfrm>
            <a:off x="949375" y="3563775"/>
            <a:ext cx="3030600" cy="792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1" name="Google Shape;11;p2"/>
          <p:cNvGrpSpPr/>
          <p:nvPr/>
        </p:nvGrpSpPr>
        <p:grpSpPr>
          <a:xfrm>
            <a:off x="-319979" y="-60964"/>
            <a:ext cx="8685880" cy="5035920"/>
            <a:chOff x="898653" y="406867"/>
            <a:chExt cx="7293543" cy="4228667"/>
          </a:xfrm>
        </p:grpSpPr>
        <p:sp>
          <p:nvSpPr>
            <p:cNvPr id="12" name="Google Shape;12;p2"/>
            <p:cNvSpPr/>
            <p:nvPr/>
          </p:nvSpPr>
          <p:spPr>
            <a:xfrm>
              <a:off x="5168502" y="2080625"/>
              <a:ext cx="1280601" cy="878920"/>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6779192" y="406867"/>
              <a:ext cx="1077619" cy="739576"/>
            </a:xfrm>
            <a:custGeom>
              <a:rect b="b" l="l" r="r" t="t"/>
              <a:pathLst>
                <a:path extrusionOk="0" h="35051" w="51072">
                  <a:moveTo>
                    <a:pt x="29820" y="0"/>
                  </a:moveTo>
                  <a:cubicBezTo>
                    <a:pt x="23999" y="0"/>
                    <a:pt x="19283" y="4718"/>
                    <a:pt x="19283" y="10537"/>
                  </a:cubicBezTo>
                  <a:cubicBezTo>
                    <a:pt x="19283" y="11038"/>
                    <a:pt x="19319" y="11536"/>
                    <a:pt x="19389" y="12032"/>
                  </a:cubicBezTo>
                  <a:cubicBezTo>
                    <a:pt x="17743" y="12664"/>
                    <a:pt x="16499" y="14107"/>
                    <a:pt x="16146" y="15873"/>
                  </a:cubicBezTo>
                  <a:cubicBezTo>
                    <a:pt x="15444" y="16049"/>
                    <a:pt x="14790" y="16379"/>
                    <a:pt x="14230" y="16838"/>
                  </a:cubicBezTo>
                  <a:cubicBezTo>
                    <a:pt x="14066" y="16826"/>
                    <a:pt x="13900" y="16818"/>
                    <a:pt x="13732" y="16818"/>
                  </a:cubicBezTo>
                  <a:cubicBezTo>
                    <a:pt x="10722" y="16818"/>
                    <a:pt x="8199" y="18894"/>
                    <a:pt x="7512" y="21692"/>
                  </a:cubicBezTo>
                  <a:cubicBezTo>
                    <a:pt x="4484" y="21794"/>
                    <a:pt x="2059" y="24280"/>
                    <a:pt x="2059" y="27333"/>
                  </a:cubicBezTo>
                  <a:cubicBezTo>
                    <a:pt x="2059" y="27977"/>
                    <a:pt x="2169" y="28616"/>
                    <a:pt x="2384" y="29223"/>
                  </a:cubicBezTo>
                  <a:cubicBezTo>
                    <a:pt x="1031" y="29486"/>
                    <a:pt x="2" y="30682"/>
                    <a:pt x="1" y="32109"/>
                  </a:cubicBezTo>
                  <a:cubicBezTo>
                    <a:pt x="1" y="33726"/>
                    <a:pt x="1325" y="35051"/>
                    <a:pt x="2943" y="35051"/>
                  </a:cubicBezTo>
                  <a:lnTo>
                    <a:pt x="48129" y="35051"/>
                  </a:lnTo>
                  <a:cubicBezTo>
                    <a:pt x="49747" y="35051"/>
                    <a:pt x="51071" y="33726"/>
                    <a:pt x="51071" y="32109"/>
                  </a:cubicBezTo>
                  <a:cubicBezTo>
                    <a:pt x="51071" y="30491"/>
                    <a:pt x="49747" y="29168"/>
                    <a:pt x="48129" y="29168"/>
                  </a:cubicBezTo>
                  <a:lnTo>
                    <a:pt x="48039" y="29168"/>
                  </a:lnTo>
                  <a:cubicBezTo>
                    <a:pt x="48571" y="28261"/>
                    <a:pt x="48747" y="27190"/>
                    <a:pt x="48534" y="26162"/>
                  </a:cubicBezTo>
                  <a:cubicBezTo>
                    <a:pt x="49903" y="25455"/>
                    <a:pt x="50840" y="24029"/>
                    <a:pt x="50840" y="22382"/>
                  </a:cubicBezTo>
                  <a:cubicBezTo>
                    <a:pt x="50840" y="20216"/>
                    <a:pt x="49222" y="18433"/>
                    <a:pt x="47130" y="18165"/>
                  </a:cubicBezTo>
                  <a:cubicBezTo>
                    <a:pt x="47141" y="17997"/>
                    <a:pt x="47149" y="17826"/>
                    <a:pt x="47149" y="17653"/>
                  </a:cubicBezTo>
                  <a:cubicBezTo>
                    <a:pt x="47149" y="13700"/>
                    <a:pt x="44175" y="10444"/>
                    <a:pt x="40342" y="9992"/>
                  </a:cubicBezTo>
                  <a:cubicBezTo>
                    <a:pt x="40059" y="4426"/>
                    <a:pt x="35456" y="0"/>
                    <a:pt x="29820"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7443398" y="1784908"/>
              <a:ext cx="748797" cy="51395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5929046" y="4121580"/>
              <a:ext cx="748818" cy="513954"/>
            </a:xfrm>
            <a:custGeom>
              <a:rect b="b" l="l" r="r" t="t"/>
              <a:pathLst>
                <a:path extrusionOk="0" h="24358" w="35489">
                  <a:moveTo>
                    <a:pt x="20720" y="1"/>
                  </a:moveTo>
                  <a:cubicBezTo>
                    <a:pt x="16676" y="1"/>
                    <a:pt x="13398" y="3279"/>
                    <a:pt x="13398" y="7324"/>
                  </a:cubicBezTo>
                  <a:cubicBezTo>
                    <a:pt x="13398" y="7671"/>
                    <a:pt x="13424" y="8018"/>
                    <a:pt x="13473" y="8361"/>
                  </a:cubicBezTo>
                  <a:cubicBezTo>
                    <a:pt x="12329" y="8802"/>
                    <a:pt x="11464" y="9804"/>
                    <a:pt x="11218" y="11031"/>
                  </a:cubicBezTo>
                  <a:cubicBezTo>
                    <a:pt x="10731" y="11154"/>
                    <a:pt x="10276" y="11382"/>
                    <a:pt x="9888" y="11702"/>
                  </a:cubicBezTo>
                  <a:cubicBezTo>
                    <a:pt x="9773" y="11693"/>
                    <a:pt x="9658" y="11688"/>
                    <a:pt x="9542" y="11688"/>
                  </a:cubicBezTo>
                  <a:cubicBezTo>
                    <a:pt x="7451" y="11688"/>
                    <a:pt x="5697" y="13131"/>
                    <a:pt x="5219" y="15075"/>
                  </a:cubicBezTo>
                  <a:cubicBezTo>
                    <a:pt x="3114" y="15146"/>
                    <a:pt x="1429" y="16872"/>
                    <a:pt x="1429" y="18994"/>
                  </a:cubicBezTo>
                  <a:cubicBezTo>
                    <a:pt x="1429" y="19442"/>
                    <a:pt x="1506" y="19886"/>
                    <a:pt x="1656" y="20307"/>
                  </a:cubicBezTo>
                  <a:cubicBezTo>
                    <a:pt x="716" y="20491"/>
                    <a:pt x="1" y="21322"/>
                    <a:pt x="1" y="22314"/>
                  </a:cubicBezTo>
                  <a:cubicBezTo>
                    <a:pt x="1" y="23438"/>
                    <a:pt x="920" y="24357"/>
                    <a:pt x="2044" y="24357"/>
                  </a:cubicBezTo>
                  <a:lnTo>
                    <a:pt x="33444" y="24357"/>
                  </a:lnTo>
                  <a:cubicBezTo>
                    <a:pt x="34569" y="24357"/>
                    <a:pt x="35488" y="23438"/>
                    <a:pt x="35488" y="22314"/>
                  </a:cubicBezTo>
                  <a:cubicBezTo>
                    <a:pt x="35488" y="21189"/>
                    <a:pt x="34569" y="20270"/>
                    <a:pt x="33444" y="20270"/>
                  </a:cubicBezTo>
                  <a:lnTo>
                    <a:pt x="33382" y="20270"/>
                  </a:lnTo>
                  <a:cubicBezTo>
                    <a:pt x="33647" y="19818"/>
                    <a:pt x="33786" y="19304"/>
                    <a:pt x="33785" y="18781"/>
                  </a:cubicBezTo>
                  <a:cubicBezTo>
                    <a:pt x="33785" y="18579"/>
                    <a:pt x="33765" y="18378"/>
                    <a:pt x="33725" y="18181"/>
                  </a:cubicBezTo>
                  <a:cubicBezTo>
                    <a:pt x="34676" y="17689"/>
                    <a:pt x="35327" y="16699"/>
                    <a:pt x="35327" y="15554"/>
                  </a:cubicBezTo>
                  <a:cubicBezTo>
                    <a:pt x="35327" y="14050"/>
                    <a:pt x="34202" y="12810"/>
                    <a:pt x="32748" y="12624"/>
                  </a:cubicBezTo>
                  <a:cubicBezTo>
                    <a:pt x="32757" y="12506"/>
                    <a:pt x="32763" y="12387"/>
                    <a:pt x="32763" y="12269"/>
                  </a:cubicBezTo>
                  <a:cubicBezTo>
                    <a:pt x="32763" y="9521"/>
                    <a:pt x="30696" y="7258"/>
                    <a:pt x="28033" y="6945"/>
                  </a:cubicBezTo>
                  <a:cubicBezTo>
                    <a:pt x="27836" y="3077"/>
                    <a:pt x="24637" y="1"/>
                    <a:pt x="2072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898653" y="3900567"/>
              <a:ext cx="748797" cy="513954"/>
            </a:xfrm>
            <a:custGeom>
              <a:rect b="b" l="l" r="r" t="t"/>
              <a:pathLst>
                <a:path extrusionOk="0" h="24358" w="35488">
                  <a:moveTo>
                    <a:pt x="20720" y="1"/>
                  </a:moveTo>
                  <a:cubicBezTo>
                    <a:pt x="16676" y="1"/>
                    <a:pt x="13398" y="3279"/>
                    <a:pt x="13398" y="7323"/>
                  </a:cubicBezTo>
                  <a:cubicBezTo>
                    <a:pt x="13399" y="7670"/>
                    <a:pt x="13423" y="8018"/>
                    <a:pt x="13472" y="8361"/>
                  </a:cubicBezTo>
                  <a:cubicBezTo>
                    <a:pt x="12329" y="8802"/>
                    <a:pt x="11464" y="9804"/>
                    <a:pt x="11219" y="11031"/>
                  </a:cubicBezTo>
                  <a:cubicBezTo>
                    <a:pt x="10731" y="11154"/>
                    <a:pt x="10277" y="11382"/>
                    <a:pt x="9888" y="11702"/>
                  </a:cubicBezTo>
                  <a:cubicBezTo>
                    <a:pt x="9774" y="11693"/>
                    <a:pt x="9659" y="11688"/>
                    <a:pt x="9542" y="11688"/>
                  </a:cubicBezTo>
                  <a:cubicBezTo>
                    <a:pt x="7450" y="11688"/>
                    <a:pt x="5696" y="13131"/>
                    <a:pt x="5220" y="15074"/>
                  </a:cubicBezTo>
                  <a:cubicBezTo>
                    <a:pt x="3116" y="15146"/>
                    <a:pt x="1431" y="16872"/>
                    <a:pt x="1431" y="18994"/>
                  </a:cubicBezTo>
                  <a:cubicBezTo>
                    <a:pt x="1430" y="19442"/>
                    <a:pt x="1507" y="19886"/>
                    <a:pt x="1656" y="20307"/>
                  </a:cubicBezTo>
                  <a:cubicBezTo>
                    <a:pt x="717" y="20491"/>
                    <a:pt x="0" y="21322"/>
                    <a:pt x="0" y="22314"/>
                  </a:cubicBezTo>
                  <a:cubicBezTo>
                    <a:pt x="0" y="23437"/>
                    <a:pt x="920" y="24357"/>
                    <a:pt x="2045" y="24357"/>
                  </a:cubicBezTo>
                  <a:lnTo>
                    <a:pt x="33444" y="24357"/>
                  </a:lnTo>
                  <a:cubicBezTo>
                    <a:pt x="34568" y="24357"/>
                    <a:pt x="35488" y="23437"/>
                    <a:pt x="35488" y="22314"/>
                  </a:cubicBezTo>
                  <a:cubicBezTo>
                    <a:pt x="35488" y="21189"/>
                    <a:pt x="34568" y="20269"/>
                    <a:pt x="33444" y="20269"/>
                  </a:cubicBezTo>
                  <a:lnTo>
                    <a:pt x="33381" y="20269"/>
                  </a:lnTo>
                  <a:cubicBezTo>
                    <a:pt x="33646" y="19817"/>
                    <a:pt x="33787" y="19305"/>
                    <a:pt x="33787" y="18781"/>
                  </a:cubicBezTo>
                  <a:cubicBezTo>
                    <a:pt x="33787" y="18579"/>
                    <a:pt x="33766" y="18378"/>
                    <a:pt x="33725" y="18181"/>
                  </a:cubicBezTo>
                  <a:cubicBezTo>
                    <a:pt x="34676" y="17689"/>
                    <a:pt x="35327" y="16699"/>
                    <a:pt x="35327" y="15554"/>
                  </a:cubicBezTo>
                  <a:cubicBezTo>
                    <a:pt x="35327" y="14050"/>
                    <a:pt x="34203" y="12810"/>
                    <a:pt x="32749" y="12623"/>
                  </a:cubicBezTo>
                  <a:cubicBezTo>
                    <a:pt x="32756" y="12506"/>
                    <a:pt x="32762" y="12388"/>
                    <a:pt x="32762" y="12269"/>
                  </a:cubicBezTo>
                  <a:cubicBezTo>
                    <a:pt x="32762" y="9521"/>
                    <a:pt x="30696" y="7258"/>
                    <a:pt x="28033" y="6945"/>
                  </a:cubicBezTo>
                  <a:cubicBezTo>
                    <a:pt x="27836" y="3077"/>
                    <a:pt x="24638" y="1"/>
                    <a:pt x="20720"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61" name="Shape 61"/>
        <p:cNvGrpSpPr/>
        <p:nvPr/>
      </p:nvGrpSpPr>
      <p:grpSpPr>
        <a:xfrm>
          <a:off x="0" y="0"/>
          <a:ext cx="0" cy="0"/>
          <a:chOff x="0" y="0"/>
          <a:chExt cx="0" cy="0"/>
        </a:xfrm>
      </p:grpSpPr>
      <p:grpSp>
        <p:nvGrpSpPr>
          <p:cNvPr id="62" name="Google Shape;62;p11"/>
          <p:cNvGrpSpPr/>
          <p:nvPr/>
        </p:nvGrpSpPr>
        <p:grpSpPr>
          <a:xfrm>
            <a:off x="259462" y="2122017"/>
            <a:ext cx="1630762" cy="2677793"/>
            <a:chOff x="-2840659" y="5729097"/>
            <a:chExt cx="1952540" cy="3206170"/>
          </a:xfrm>
        </p:grpSpPr>
        <p:sp>
          <p:nvSpPr>
            <p:cNvPr id="63" name="Google Shape;63;p11"/>
            <p:cNvSpPr/>
            <p:nvPr/>
          </p:nvSpPr>
          <p:spPr>
            <a:xfrm>
              <a:off x="-2840659" y="5729097"/>
              <a:ext cx="1143967" cy="2149602"/>
            </a:xfrm>
            <a:custGeom>
              <a:rect b="b" l="l" r="r" t="t"/>
              <a:pathLst>
                <a:path extrusionOk="0" h="36533" w="19442">
                  <a:moveTo>
                    <a:pt x="5694" y="1"/>
                  </a:moveTo>
                  <a:cubicBezTo>
                    <a:pt x="5563" y="1"/>
                    <a:pt x="5431" y="24"/>
                    <a:pt x="5302" y="74"/>
                  </a:cubicBezTo>
                  <a:lnTo>
                    <a:pt x="847" y="1782"/>
                  </a:lnTo>
                  <a:cubicBezTo>
                    <a:pt x="283" y="1997"/>
                    <a:pt x="1" y="2630"/>
                    <a:pt x="217" y="3193"/>
                  </a:cubicBezTo>
                  <a:lnTo>
                    <a:pt x="12729" y="35830"/>
                  </a:lnTo>
                  <a:cubicBezTo>
                    <a:pt x="12896" y="36265"/>
                    <a:pt x="13310" y="36532"/>
                    <a:pt x="13749" y="36532"/>
                  </a:cubicBezTo>
                  <a:cubicBezTo>
                    <a:pt x="13879" y="36532"/>
                    <a:pt x="14012" y="36509"/>
                    <a:pt x="14141" y="36459"/>
                  </a:cubicBezTo>
                  <a:lnTo>
                    <a:pt x="18597" y="34751"/>
                  </a:lnTo>
                  <a:cubicBezTo>
                    <a:pt x="19160" y="34535"/>
                    <a:pt x="19442" y="33903"/>
                    <a:pt x="19226" y="33340"/>
                  </a:cubicBezTo>
                  <a:lnTo>
                    <a:pt x="6713" y="703"/>
                  </a:lnTo>
                  <a:cubicBezTo>
                    <a:pt x="6547" y="268"/>
                    <a:pt x="6133" y="1"/>
                    <a:pt x="569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1"/>
            <p:cNvSpPr/>
            <p:nvPr/>
          </p:nvSpPr>
          <p:spPr>
            <a:xfrm>
              <a:off x="-2818124" y="5917500"/>
              <a:ext cx="75433" cy="39070"/>
            </a:xfrm>
            <a:custGeom>
              <a:rect b="b" l="l" r="r" t="t"/>
              <a:pathLst>
                <a:path extrusionOk="0" h="664" w="1282">
                  <a:moveTo>
                    <a:pt x="1133" y="0"/>
                  </a:moveTo>
                  <a:cubicBezTo>
                    <a:pt x="1121" y="0"/>
                    <a:pt x="1109" y="2"/>
                    <a:pt x="1097" y="6"/>
                  </a:cubicBezTo>
                  <a:lnTo>
                    <a:pt x="0" y="427"/>
                  </a:lnTo>
                  <a:lnTo>
                    <a:pt x="91" y="663"/>
                  </a:lnTo>
                  <a:lnTo>
                    <a:pt x="1188" y="243"/>
                  </a:lnTo>
                  <a:cubicBezTo>
                    <a:pt x="1251" y="218"/>
                    <a:pt x="1282" y="148"/>
                    <a:pt x="1259" y="86"/>
                  </a:cubicBezTo>
                  <a:cubicBezTo>
                    <a:pt x="1238" y="33"/>
                    <a:pt x="1184" y="0"/>
                    <a:pt x="1133"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1"/>
            <p:cNvSpPr/>
            <p:nvPr/>
          </p:nvSpPr>
          <p:spPr>
            <a:xfrm>
              <a:off x="-2781585" y="6025116"/>
              <a:ext cx="36893" cy="18299"/>
            </a:xfrm>
            <a:custGeom>
              <a:rect b="b" l="l" r="r" t="t"/>
              <a:pathLst>
                <a:path extrusionOk="0" h="311" w="627">
                  <a:moveTo>
                    <a:pt x="569" y="1"/>
                  </a:moveTo>
                  <a:cubicBezTo>
                    <a:pt x="562" y="1"/>
                    <a:pt x="555" y="2"/>
                    <a:pt x="549" y="5"/>
                  </a:cubicBezTo>
                  <a:lnTo>
                    <a:pt x="1" y="215"/>
                  </a:lnTo>
                  <a:lnTo>
                    <a:pt x="37" y="310"/>
                  </a:lnTo>
                  <a:lnTo>
                    <a:pt x="586" y="100"/>
                  </a:lnTo>
                  <a:cubicBezTo>
                    <a:pt x="612" y="90"/>
                    <a:pt x="626" y="60"/>
                    <a:pt x="615" y="34"/>
                  </a:cubicBezTo>
                  <a:cubicBezTo>
                    <a:pt x="608" y="14"/>
                    <a:pt x="589" y="1"/>
                    <a:pt x="56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1"/>
            <p:cNvSpPr/>
            <p:nvPr/>
          </p:nvSpPr>
          <p:spPr>
            <a:xfrm>
              <a:off x="-2711801" y="6207047"/>
              <a:ext cx="36775" cy="18299"/>
            </a:xfrm>
            <a:custGeom>
              <a:rect b="b" l="l" r="r" t="t"/>
              <a:pathLst>
                <a:path extrusionOk="0" h="311" w="625">
                  <a:moveTo>
                    <a:pt x="568" y="1"/>
                  </a:moveTo>
                  <a:cubicBezTo>
                    <a:pt x="561" y="1"/>
                    <a:pt x="555" y="2"/>
                    <a:pt x="549" y="5"/>
                  </a:cubicBezTo>
                  <a:lnTo>
                    <a:pt x="0" y="216"/>
                  </a:lnTo>
                  <a:lnTo>
                    <a:pt x="36" y="310"/>
                  </a:lnTo>
                  <a:lnTo>
                    <a:pt x="585" y="101"/>
                  </a:lnTo>
                  <a:cubicBezTo>
                    <a:pt x="612" y="91"/>
                    <a:pt x="625" y="60"/>
                    <a:pt x="613" y="35"/>
                  </a:cubicBezTo>
                  <a:cubicBezTo>
                    <a:pt x="607" y="14"/>
                    <a:pt x="588" y="1"/>
                    <a:pt x="568"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1"/>
            <p:cNvSpPr/>
            <p:nvPr/>
          </p:nvSpPr>
          <p:spPr>
            <a:xfrm>
              <a:off x="-2642136" y="6389036"/>
              <a:ext cx="36893" cy="18299"/>
            </a:xfrm>
            <a:custGeom>
              <a:rect b="b" l="l" r="r" t="t"/>
              <a:pathLst>
                <a:path extrusionOk="0" h="311" w="627">
                  <a:moveTo>
                    <a:pt x="569" y="1"/>
                  </a:moveTo>
                  <a:cubicBezTo>
                    <a:pt x="563" y="1"/>
                    <a:pt x="556" y="2"/>
                    <a:pt x="550" y="5"/>
                  </a:cubicBezTo>
                  <a:lnTo>
                    <a:pt x="1" y="215"/>
                  </a:lnTo>
                  <a:lnTo>
                    <a:pt x="38" y="310"/>
                  </a:lnTo>
                  <a:lnTo>
                    <a:pt x="586" y="99"/>
                  </a:lnTo>
                  <a:cubicBezTo>
                    <a:pt x="614" y="90"/>
                    <a:pt x="627" y="60"/>
                    <a:pt x="615" y="34"/>
                  </a:cubicBezTo>
                  <a:cubicBezTo>
                    <a:pt x="608" y="14"/>
                    <a:pt x="589" y="1"/>
                    <a:pt x="56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1"/>
            <p:cNvSpPr/>
            <p:nvPr/>
          </p:nvSpPr>
          <p:spPr>
            <a:xfrm>
              <a:off x="-2572353" y="6570966"/>
              <a:ext cx="36716" cy="18299"/>
            </a:xfrm>
            <a:custGeom>
              <a:rect b="b" l="l" r="r" t="t"/>
              <a:pathLst>
                <a:path extrusionOk="0" h="311" w="624">
                  <a:moveTo>
                    <a:pt x="569" y="1"/>
                  </a:moveTo>
                  <a:cubicBezTo>
                    <a:pt x="562" y="1"/>
                    <a:pt x="556" y="2"/>
                    <a:pt x="549" y="5"/>
                  </a:cubicBezTo>
                  <a:lnTo>
                    <a:pt x="1" y="216"/>
                  </a:lnTo>
                  <a:lnTo>
                    <a:pt x="38" y="310"/>
                  </a:lnTo>
                  <a:lnTo>
                    <a:pt x="586" y="99"/>
                  </a:lnTo>
                  <a:cubicBezTo>
                    <a:pt x="610" y="88"/>
                    <a:pt x="623" y="60"/>
                    <a:pt x="615" y="35"/>
                  </a:cubicBezTo>
                  <a:cubicBezTo>
                    <a:pt x="608" y="14"/>
                    <a:pt x="589" y="1"/>
                    <a:pt x="56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1"/>
            <p:cNvSpPr/>
            <p:nvPr/>
          </p:nvSpPr>
          <p:spPr>
            <a:xfrm>
              <a:off x="-2502570" y="6752956"/>
              <a:ext cx="36598" cy="18182"/>
            </a:xfrm>
            <a:custGeom>
              <a:rect b="b" l="l" r="r" t="t"/>
              <a:pathLst>
                <a:path extrusionOk="0" h="309" w="622">
                  <a:moveTo>
                    <a:pt x="568" y="1"/>
                  </a:moveTo>
                  <a:cubicBezTo>
                    <a:pt x="562" y="1"/>
                    <a:pt x="555" y="2"/>
                    <a:pt x="549" y="5"/>
                  </a:cubicBezTo>
                  <a:lnTo>
                    <a:pt x="1" y="214"/>
                  </a:lnTo>
                  <a:lnTo>
                    <a:pt x="36" y="309"/>
                  </a:lnTo>
                  <a:lnTo>
                    <a:pt x="585" y="99"/>
                  </a:lnTo>
                  <a:cubicBezTo>
                    <a:pt x="610" y="88"/>
                    <a:pt x="622" y="60"/>
                    <a:pt x="614" y="34"/>
                  </a:cubicBezTo>
                  <a:cubicBezTo>
                    <a:pt x="608" y="13"/>
                    <a:pt x="588" y="1"/>
                    <a:pt x="568"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1"/>
            <p:cNvSpPr/>
            <p:nvPr/>
          </p:nvSpPr>
          <p:spPr>
            <a:xfrm>
              <a:off x="-2433022" y="6934415"/>
              <a:ext cx="36834" cy="18182"/>
            </a:xfrm>
            <a:custGeom>
              <a:rect b="b" l="l" r="r" t="t"/>
              <a:pathLst>
                <a:path extrusionOk="0" h="309" w="626">
                  <a:moveTo>
                    <a:pt x="564" y="1"/>
                  </a:moveTo>
                  <a:cubicBezTo>
                    <a:pt x="559" y="1"/>
                    <a:pt x="554" y="2"/>
                    <a:pt x="548" y="3"/>
                  </a:cubicBezTo>
                  <a:lnTo>
                    <a:pt x="1" y="214"/>
                  </a:lnTo>
                  <a:lnTo>
                    <a:pt x="37" y="309"/>
                  </a:lnTo>
                  <a:lnTo>
                    <a:pt x="585" y="98"/>
                  </a:lnTo>
                  <a:cubicBezTo>
                    <a:pt x="613" y="90"/>
                    <a:pt x="626" y="59"/>
                    <a:pt x="614" y="33"/>
                  </a:cubicBezTo>
                  <a:cubicBezTo>
                    <a:pt x="605" y="13"/>
                    <a:pt x="585" y="1"/>
                    <a:pt x="564"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1"/>
            <p:cNvSpPr/>
            <p:nvPr/>
          </p:nvSpPr>
          <p:spPr>
            <a:xfrm>
              <a:off x="-2363298" y="7116405"/>
              <a:ext cx="36893" cy="18123"/>
            </a:xfrm>
            <a:custGeom>
              <a:rect b="b" l="l" r="r" t="t"/>
              <a:pathLst>
                <a:path extrusionOk="0" h="308" w="627">
                  <a:moveTo>
                    <a:pt x="565" y="1"/>
                  </a:moveTo>
                  <a:cubicBezTo>
                    <a:pt x="560" y="1"/>
                    <a:pt x="555" y="2"/>
                    <a:pt x="549" y="3"/>
                  </a:cubicBezTo>
                  <a:lnTo>
                    <a:pt x="1" y="213"/>
                  </a:lnTo>
                  <a:lnTo>
                    <a:pt x="37" y="308"/>
                  </a:lnTo>
                  <a:lnTo>
                    <a:pt x="586" y="98"/>
                  </a:lnTo>
                  <a:cubicBezTo>
                    <a:pt x="612" y="89"/>
                    <a:pt x="626" y="58"/>
                    <a:pt x="615" y="32"/>
                  </a:cubicBezTo>
                  <a:cubicBezTo>
                    <a:pt x="606" y="13"/>
                    <a:pt x="586" y="1"/>
                    <a:pt x="565"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a:off x="-2293515" y="7298276"/>
              <a:ext cx="36893" cy="18240"/>
            </a:xfrm>
            <a:custGeom>
              <a:rect b="b" l="l" r="r" t="t"/>
              <a:pathLst>
                <a:path extrusionOk="0" h="310" w="627">
                  <a:moveTo>
                    <a:pt x="568" y="0"/>
                  </a:moveTo>
                  <a:cubicBezTo>
                    <a:pt x="562" y="0"/>
                    <a:pt x="555" y="1"/>
                    <a:pt x="549" y="4"/>
                  </a:cubicBezTo>
                  <a:lnTo>
                    <a:pt x="0" y="215"/>
                  </a:lnTo>
                  <a:lnTo>
                    <a:pt x="36" y="310"/>
                  </a:lnTo>
                  <a:lnTo>
                    <a:pt x="586" y="99"/>
                  </a:lnTo>
                  <a:cubicBezTo>
                    <a:pt x="612" y="91"/>
                    <a:pt x="626" y="60"/>
                    <a:pt x="615" y="34"/>
                  </a:cubicBezTo>
                  <a:cubicBezTo>
                    <a:pt x="608" y="13"/>
                    <a:pt x="589" y="0"/>
                    <a:pt x="56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a:off x="-2223731" y="7480207"/>
              <a:ext cx="36834" cy="18240"/>
            </a:xfrm>
            <a:custGeom>
              <a:rect b="b" l="l" r="r" t="t"/>
              <a:pathLst>
                <a:path extrusionOk="0" h="310" w="626">
                  <a:moveTo>
                    <a:pt x="569" y="1"/>
                  </a:moveTo>
                  <a:cubicBezTo>
                    <a:pt x="562" y="1"/>
                    <a:pt x="555" y="2"/>
                    <a:pt x="549" y="5"/>
                  </a:cubicBezTo>
                  <a:lnTo>
                    <a:pt x="0" y="215"/>
                  </a:lnTo>
                  <a:lnTo>
                    <a:pt x="36" y="309"/>
                  </a:lnTo>
                  <a:lnTo>
                    <a:pt x="584" y="100"/>
                  </a:lnTo>
                  <a:cubicBezTo>
                    <a:pt x="612" y="91"/>
                    <a:pt x="626" y="61"/>
                    <a:pt x="613" y="34"/>
                  </a:cubicBezTo>
                  <a:cubicBezTo>
                    <a:pt x="607" y="13"/>
                    <a:pt x="588" y="1"/>
                    <a:pt x="56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a:off x="-2154007" y="7662196"/>
              <a:ext cx="36834" cy="18240"/>
            </a:xfrm>
            <a:custGeom>
              <a:rect b="b" l="l" r="r" t="t"/>
              <a:pathLst>
                <a:path extrusionOk="0" h="310" w="626">
                  <a:moveTo>
                    <a:pt x="568" y="0"/>
                  </a:moveTo>
                  <a:cubicBezTo>
                    <a:pt x="562" y="0"/>
                    <a:pt x="556" y="1"/>
                    <a:pt x="550" y="4"/>
                  </a:cubicBezTo>
                  <a:lnTo>
                    <a:pt x="1" y="215"/>
                  </a:lnTo>
                  <a:lnTo>
                    <a:pt x="37" y="309"/>
                  </a:lnTo>
                  <a:lnTo>
                    <a:pt x="585" y="99"/>
                  </a:lnTo>
                  <a:cubicBezTo>
                    <a:pt x="613" y="91"/>
                    <a:pt x="626" y="59"/>
                    <a:pt x="614" y="33"/>
                  </a:cubicBezTo>
                  <a:cubicBezTo>
                    <a:pt x="607" y="13"/>
                    <a:pt x="588" y="0"/>
                    <a:pt x="56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a:off x="-2748340" y="6099430"/>
              <a:ext cx="75374" cy="39129"/>
            </a:xfrm>
            <a:custGeom>
              <a:rect b="b" l="l" r="r" t="t"/>
              <a:pathLst>
                <a:path extrusionOk="0" h="665" w="1281">
                  <a:moveTo>
                    <a:pt x="1134" y="1"/>
                  </a:moveTo>
                  <a:cubicBezTo>
                    <a:pt x="1121" y="1"/>
                    <a:pt x="1109" y="3"/>
                    <a:pt x="1097" y="7"/>
                  </a:cubicBezTo>
                  <a:lnTo>
                    <a:pt x="0" y="428"/>
                  </a:lnTo>
                  <a:lnTo>
                    <a:pt x="91" y="664"/>
                  </a:lnTo>
                  <a:lnTo>
                    <a:pt x="1188" y="244"/>
                  </a:lnTo>
                  <a:cubicBezTo>
                    <a:pt x="1245" y="222"/>
                    <a:pt x="1280" y="142"/>
                    <a:pt x="1259" y="87"/>
                  </a:cubicBezTo>
                  <a:cubicBezTo>
                    <a:pt x="1238" y="34"/>
                    <a:pt x="1184" y="1"/>
                    <a:pt x="1134"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a:off x="-2678616" y="6281302"/>
              <a:ext cx="75433" cy="39187"/>
            </a:xfrm>
            <a:custGeom>
              <a:rect b="b" l="l" r="r" t="t"/>
              <a:pathLst>
                <a:path extrusionOk="0" h="666" w="1282">
                  <a:moveTo>
                    <a:pt x="1141" y="1"/>
                  </a:moveTo>
                  <a:cubicBezTo>
                    <a:pt x="1127" y="1"/>
                    <a:pt x="1112" y="3"/>
                    <a:pt x="1098" y="8"/>
                  </a:cubicBezTo>
                  <a:lnTo>
                    <a:pt x="1" y="429"/>
                  </a:lnTo>
                  <a:lnTo>
                    <a:pt x="92" y="665"/>
                  </a:lnTo>
                  <a:lnTo>
                    <a:pt x="1189" y="244"/>
                  </a:lnTo>
                  <a:cubicBezTo>
                    <a:pt x="1246" y="223"/>
                    <a:pt x="1281" y="144"/>
                    <a:pt x="1256" y="79"/>
                  </a:cubicBezTo>
                  <a:cubicBezTo>
                    <a:pt x="1236" y="30"/>
                    <a:pt x="1190" y="1"/>
                    <a:pt x="114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1"/>
            <p:cNvSpPr/>
            <p:nvPr/>
          </p:nvSpPr>
          <p:spPr>
            <a:xfrm>
              <a:off x="-2608833" y="6463291"/>
              <a:ext cx="75315" cy="39187"/>
            </a:xfrm>
            <a:custGeom>
              <a:rect b="b" l="l" r="r" t="t"/>
              <a:pathLst>
                <a:path extrusionOk="0" h="666" w="1280">
                  <a:moveTo>
                    <a:pt x="1141" y="0"/>
                  </a:moveTo>
                  <a:cubicBezTo>
                    <a:pt x="1127" y="0"/>
                    <a:pt x="1112" y="3"/>
                    <a:pt x="1098" y="8"/>
                  </a:cubicBezTo>
                  <a:lnTo>
                    <a:pt x="1" y="429"/>
                  </a:lnTo>
                  <a:lnTo>
                    <a:pt x="92" y="665"/>
                  </a:lnTo>
                  <a:lnTo>
                    <a:pt x="1188" y="244"/>
                  </a:lnTo>
                  <a:cubicBezTo>
                    <a:pt x="1245" y="223"/>
                    <a:pt x="1280" y="144"/>
                    <a:pt x="1255" y="77"/>
                  </a:cubicBezTo>
                  <a:cubicBezTo>
                    <a:pt x="1236" y="29"/>
                    <a:pt x="1190" y="0"/>
                    <a:pt x="1141"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1"/>
            <p:cNvSpPr/>
            <p:nvPr/>
          </p:nvSpPr>
          <p:spPr>
            <a:xfrm>
              <a:off x="-2539050" y="6645221"/>
              <a:ext cx="75315" cy="39129"/>
            </a:xfrm>
            <a:custGeom>
              <a:rect b="b" l="l" r="r" t="t"/>
              <a:pathLst>
                <a:path extrusionOk="0" h="665" w="1280">
                  <a:moveTo>
                    <a:pt x="1140" y="0"/>
                  </a:moveTo>
                  <a:cubicBezTo>
                    <a:pt x="1126" y="0"/>
                    <a:pt x="1112" y="3"/>
                    <a:pt x="1098" y="8"/>
                  </a:cubicBezTo>
                  <a:lnTo>
                    <a:pt x="1" y="429"/>
                  </a:lnTo>
                  <a:lnTo>
                    <a:pt x="90" y="665"/>
                  </a:lnTo>
                  <a:lnTo>
                    <a:pt x="1188" y="244"/>
                  </a:lnTo>
                  <a:cubicBezTo>
                    <a:pt x="1245" y="224"/>
                    <a:pt x="1280" y="144"/>
                    <a:pt x="1254" y="78"/>
                  </a:cubicBezTo>
                  <a:cubicBezTo>
                    <a:pt x="1235" y="30"/>
                    <a:pt x="1189" y="0"/>
                    <a:pt x="114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1"/>
            <p:cNvSpPr/>
            <p:nvPr/>
          </p:nvSpPr>
          <p:spPr>
            <a:xfrm>
              <a:off x="-2469561" y="6826681"/>
              <a:ext cx="75492" cy="39129"/>
            </a:xfrm>
            <a:custGeom>
              <a:rect b="b" l="l" r="r" t="t"/>
              <a:pathLst>
                <a:path extrusionOk="0" h="665" w="1283">
                  <a:moveTo>
                    <a:pt x="1133" y="1"/>
                  </a:moveTo>
                  <a:cubicBezTo>
                    <a:pt x="1121" y="1"/>
                    <a:pt x="1109" y="3"/>
                    <a:pt x="1098" y="7"/>
                  </a:cubicBezTo>
                  <a:lnTo>
                    <a:pt x="1" y="427"/>
                  </a:lnTo>
                  <a:lnTo>
                    <a:pt x="92" y="665"/>
                  </a:lnTo>
                  <a:lnTo>
                    <a:pt x="1189" y="244"/>
                  </a:lnTo>
                  <a:cubicBezTo>
                    <a:pt x="1251" y="219"/>
                    <a:pt x="1282" y="150"/>
                    <a:pt x="1259" y="86"/>
                  </a:cubicBezTo>
                  <a:cubicBezTo>
                    <a:pt x="1239" y="33"/>
                    <a:pt x="1183" y="1"/>
                    <a:pt x="1133"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1"/>
            <p:cNvSpPr/>
            <p:nvPr/>
          </p:nvSpPr>
          <p:spPr>
            <a:xfrm>
              <a:off x="-2399778" y="7008670"/>
              <a:ext cx="75374" cy="39070"/>
            </a:xfrm>
            <a:custGeom>
              <a:rect b="b" l="l" r="r" t="t"/>
              <a:pathLst>
                <a:path extrusionOk="0" h="664" w="1281">
                  <a:moveTo>
                    <a:pt x="1135" y="0"/>
                  </a:moveTo>
                  <a:cubicBezTo>
                    <a:pt x="1122" y="0"/>
                    <a:pt x="1109" y="2"/>
                    <a:pt x="1098" y="7"/>
                  </a:cubicBezTo>
                  <a:lnTo>
                    <a:pt x="1" y="427"/>
                  </a:lnTo>
                  <a:lnTo>
                    <a:pt x="92" y="664"/>
                  </a:lnTo>
                  <a:lnTo>
                    <a:pt x="1189" y="243"/>
                  </a:lnTo>
                  <a:cubicBezTo>
                    <a:pt x="1250" y="219"/>
                    <a:pt x="1281" y="148"/>
                    <a:pt x="1258" y="86"/>
                  </a:cubicBezTo>
                  <a:cubicBezTo>
                    <a:pt x="1238" y="33"/>
                    <a:pt x="1184" y="0"/>
                    <a:pt x="1135"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1"/>
            <p:cNvSpPr/>
            <p:nvPr/>
          </p:nvSpPr>
          <p:spPr>
            <a:xfrm>
              <a:off x="-2329995" y="7190601"/>
              <a:ext cx="75374" cy="39129"/>
            </a:xfrm>
            <a:custGeom>
              <a:rect b="b" l="l" r="r" t="t"/>
              <a:pathLst>
                <a:path extrusionOk="0" h="665" w="1281">
                  <a:moveTo>
                    <a:pt x="1133" y="1"/>
                  </a:moveTo>
                  <a:cubicBezTo>
                    <a:pt x="1120" y="1"/>
                    <a:pt x="1109" y="3"/>
                    <a:pt x="1097" y="7"/>
                  </a:cubicBezTo>
                  <a:lnTo>
                    <a:pt x="0" y="427"/>
                  </a:lnTo>
                  <a:lnTo>
                    <a:pt x="90" y="665"/>
                  </a:lnTo>
                  <a:lnTo>
                    <a:pt x="1187" y="244"/>
                  </a:lnTo>
                  <a:cubicBezTo>
                    <a:pt x="1250" y="219"/>
                    <a:pt x="1281" y="149"/>
                    <a:pt x="1258" y="86"/>
                  </a:cubicBezTo>
                  <a:cubicBezTo>
                    <a:pt x="1237" y="33"/>
                    <a:pt x="1183" y="1"/>
                    <a:pt x="1133"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1"/>
            <p:cNvSpPr/>
            <p:nvPr/>
          </p:nvSpPr>
          <p:spPr>
            <a:xfrm>
              <a:off x="-2260212" y="7372590"/>
              <a:ext cx="75315" cy="39070"/>
            </a:xfrm>
            <a:custGeom>
              <a:rect b="b" l="l" r="r" t="t"/>
              <a:pathLst>
                <a:path extrusionOk="0" h="664" w="1280">
                  <a:moveTo>
                    <a:pt x="1134" y="0"/>
                  </a:moveTo>
                  <a:cubicBezTo>
                    <a:pt x="1121" y="0"/>
                    <a:pt x="1109" y="2"/>
                    <a:pt x="1097" y="7"/>
                  </a:cubicBezTo>
                  <a:lnTo>
                    <a:pt x="0" y="427"/>
                  </a:lnTo>
                  <a:lnTo>
                    <a:pt x="90" y="663"/>
                  </a:lnTo>
                  <a:lnTo>
                    <a:pt x="1187" y="243"/>
                  </a:lnTo>
                  <a:cubicBezTo>
                    <a:pt x="1245" y="221"/>
                    <a:pt x="1279" y="141"/>
                    <a:pt x="1257" y="86"/>
                  </a:cubicBezTo>
                  <a:cubicBezTo>
                    <a:pt x="1237" y="33"/>
                    <a:pt x="1183" y="0"/>
                    <a:pt x="1134"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1"/>
            <p:cNvSpPr/>
            <p:nvPr/>
          </p:nvSpPr>
          <p:spPr>
            <a:xfrm>
              <a:off x="-2190546" y="7554403"/>
              <a:ext cx="75433" cy="39246"/>
            </a:xfrm>
            <a:custGeom>
              <a:rect b="b" l="l" r="r" t="t"/>
              <a:pathLst>
                <a:path extrusionOk="0" h="667" w="1282">
                  <a:moveTo>
                    <a:pt x="1141" y="1"/>
                  </a:moveTo>
                  <a:cubicBezTo>
                    <a:pt x="1127" y="1"/>
                    <a:pt x="1112" y="3"/>
                    <a:pt x="1098" y="8"/>
                  </a:cubicBezTo>
                  <a:lnTo>
                    <a:pt x="1" y="429"/>
                  </a:lnTo>
                  <a:lnTo>
                    <a:pt x="92" y="666"/>
                  </a:lnTo>
                  <a:lnTo>
                    <a:pt x="1189" y="246"/>
                  </a:lnTo>
                  <a:cubicBezTo>
                    <a:pt x="1245" y="224"/>
                    <a:pt x="1281" y="144"/>
                    <a:pt x="1255" y="79"/>
                  </a:cubicBezTo>
                  <a:cubicBezTo>
                    <a:pt x="1236" y="30"/>
                    <a:pt x="1190" y="1"/>
                    <a:pt x="114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1"/>
            <p:cNvSpPr/>
            <p:nvPr/>
          </p:nvSpPr>
          <p:spPr>
            <a:xfrm>
              <a:off x="-1783144" y="6132733"/>
              <a:ext cx="193701" cy="2195085"/>
            </a:xfrm>
            <a:custGeom>
              <a:rect b="b" l="l" r="r" t="t"/>
              <a:pathLst>
                <a:path extrusionOk="0" h="37306" w="3292">
                  <a:moveTo>
                    <a:pt x="0" y="0"/>
                  </a:moveTo>
                  <a:lnTo>
                    <a:pt x="0" y="37305"/>
                  </a:lnTo>
                  <a:lnTo>
                    <a:pt x="3292" y="37305"/>
                  </a:lnTo>
                  <a:lnTo>
                    <a:pt x="3292"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1"/>
            <p:cNvSpPr/>
            <p:nvPr/>
          </p:nvSpPr>
          <p:spPr>
            <a:xfrm>
              <a:off x="-1783380" y="5941212"/>
              <a:ext cx="193760" cy="191348"/>
            </a:xfrm>
            <a:custGeom>
              <a:rect b="b" l="l" r="r" t="t"/>
              <a:pathLst>
                <a:path extrusionOk="0" h="3252" w="3293">
                  <a:moveTo>
                    <a:pt x="1652" y="1"/>
                  </a:moveTo>
                  <a:lnTo>
                    <a:pt x="1479" y="335"/>
                  </a:lnTo>
                  <a:lnTo>
                    <a:pt x="1" y="3252"/>
                  </a:lnTo>
                  <a:lnTo>
                    <a:pt x="3292" y="3252"/>
                  </a:lnTo>
                  <a:lnTo>
                    <a:pt x="1824" y="335"/>
                  </a:lnTo>
                  <a:lnTo>
                    <a:pt x="1652"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1"/>
            <p:cNvSpPr/>
            <p:nvPr/>
          </p:nvSpPr>
          <p:spPr>
            <a:xfrm>
              <a:off x="-1696357" y="5941212"/>
              <a:ext cx="20300" cy="19770"/>
            </a:xfrm>
            <a:custGeom>
              <a:rect b="b" l="l" r="r" t="t"/>
              <a:pathLst>
                <a:path extrusionOk="0" h="336" w="345">
                  <a:moveTo>
                    <a:pt x="173" y="1"/>
                  </a:moveTo>
                  <a:lnTo>
                    <a:pt x="0" y="335"/>
                  </a:lnTo>
                  <a:lnTo>
                    <a:pt x="345" y="335"/>
                  </a:lnTo>
                  <a:lnTo>
                    <a:pt x="173"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1"/>
            <p:cNvSpPr/>
            <p:nvPr/>
          </p:nvSpPr>
          <p:spPr>
            <a:xfrm>
              <a:off x="-2135590" y="6457701"/>
              <a:ext cx="493020" cy="2200910"/>
            </a:xfrm>
            <a:custGeom>
              <a:rect b="b" l="l" r="r" t="t"/>
              <a:pathLst>
                <a:path extrusionOk="0" h="37405" w="8379">
                  <a:moveTo>
                    <a:pt x="3260" y="1"/>
                  </a:moveTo>
                  <a:lnTo>
                    <a:pt x="0" y="452"/>
                  </a:lnTo>
                  <a:lnTo>
                    <a:pt x="5117" y="37405"/>
                  </a:lnTo>
                  <a:lnTo>
                    <a:pt x="8378" y="36953"/>
                  </a:lnTo>
                  <a:lnTo>
                    <a:pt x="3260"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1"/>
            <p:cNvSpPr/>
            <p:nvPr/>
          </p:nvSpPr>
          <p:spPr>
            <a:xfrm>
              <a:off x="-2135826" y="6281361"/>
              <a:ext cx="191877" cy="202880"/>
            </a:xfrm>
            <a:custGeom>
              <a:rect b="b" l="l" r="r" t="t"/>
              <a:pathLst>
                <a:path extrusionOk="0" h="3448" w="3261">
                  <a:moveTo>
                    <a:pt x="1190" y="0"/>
                  </a:moveTo>
                  <a:lnTo>
                    <a:pt x="1064" y="354"/>
                  </a:lnTo>
                  <a:lnTo>
                    <a:pt x="1" y="3447"/>
                  </a:lnTo>
                  <a:lnTo>
                    <a:pt x="3261" y="2995"/>
                  </a:lnTo>
                  <a:lnTo>
                    <a:pt x="1406" y="307"/>
                  </a:lnTo>
                  <a:lnTo>
                    <a:pt x="1190"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1"/>
            <p:cNvSpPr/>
            <p:nvPr/>
          </p:nvSpPr>
          <p:spPr>
            <a:xfrm>
              <a:off x="-2073221" y="6281361"/>
              <a:ext cx="20123" cy="20888"/>
            </a:xfrm>
            <a:custGeom>
              <a:rect b="b" l="l" r="r" t="t"/>
              <a:pathLst>
                <a:path extrusionOk="0" h="355" w="342">
                  <a:moveTo>
                    <a:pt x="126" y="0"/>
                  </a:moveTo>
                  <a:lnTo>
                    <a:pt x="0" y="354"/>
                  </a:lnTo>
                  <a:lnTo>
                    <a:pt x="342" y="307"/>
                  </a:lnTo>
                  <a:lnTo>
                    <a:pt x="126"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1"/>
            <p:cNvSpPr/>
            <p:nvPr/>
          </p:nvSpPr>
          <p:spPr>
            <a:xfrm>
              <a:off x="-1524664" y="6445169"/>
              <a:ext cx="477016" cy="166400"/>
            </a:xfrm>
            <a:custGeom>
              <a:rect b="b" l="l" r="r" t="t"/>
              <a:pathLst>
                <a:path extrusionOk="0" h="2828" w="8107">
                  <a:moveTo>
                    <a:pt x="529" y="0"/>
                  </a:moveTo>
                  <a:cubicBezTo>
                    <a:pt x="239" y="0"/>
                    <a:pt x="3" y="236"/>
                    <a:pt x="3" y="526"/>
                  </a:cubicBezTo>
                  <a:lnTo>
                    <a:pt x="0" y="2291"/>
                  </a:lnTo>
                  <a:cubicBezTo>
                    <a:pt x="0" y="2582"/>
                    <a:pt x="235" y="2817"/>
                    <a:pt x="526" y="2818"/>
                  </a:cubicBezTo>
                  <a:lnTo>
                    <a:pt x="7576" y="2827"/>
                  </a:lnTo>
                  <a:cubicBezTo>
                    <a:pt x="7866" y="2827"/>
                    <a:pt x="8103" y="2592"/>
                    <a:pt x="8103" y="2302"/>
                  </a:cubicBezTo>
                  <a:lnTo>
                    <a:pt x="8105" y="536"/>
                  </a:lnTo>
                  <a:cubicBezTo>
                    <a:pt x="8106" y="246"/>
                    <a:pt x="7870" y="10"/>
                    <a:pt x="7580" y="10"/>
                  </a:cubicBezTo>
                  <a:lnTo>
                    <a:pt x="529" y="0"/>
                  </a:lnTo>
                  <a:close/>
                </a:path>
              </a:pathLst>
            </a:custGeom>
            <a:solidFill>
              <a:srgbClr val="4D70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1"/>
            <p:cNvSpPr/>
            <p:nvPr/>
          </p:nvSpPr>
          <p:spPr>
            <a:xfrm>
              <a:off x="-1535609" y="6290598"/>
              <a:ext cx="501611" cy="182286"/>
            </a:xfrm>
            <a:custGeom>
              <a:rect b="b" l="l" r="r" t="t"/>
              <a:pathLst>
                <a:path extrusionOk="0" h="3098" w="8525">
                  <a:moveTo>
                    <a:pt x="3706" y="0"/>
                  </a:moveTo>
                  <a:cubicBezTo>
                    <a:pt x="3706" y="0"/>
                    <a:pt x="3484" y="890"/>
                    <a:pt x="2440" y="890"/>
                  </a:cubicBezTo>
                  <a:cubicBezTo>
                    <a:pt x="2439" y="890"/>
                    <a:pt x="2439" y="890"/>
                    <a:pt x="2438" y="890"/>
                  </a:cubicBezTo>
                  <a:cubicBezTo>
                    <a:pt x="1" y="1013"/>
                    <a:pt x="236" y="3088"/>
                    <a:pt x="236" y="3088"/>
                  </a:cubicBezTo>
                  <a:lnTo>
                    <a:pt x="3837" y="3093"/>
                  </a:lnTo>
                  <a:lnTo>
                    <a:pt x="4682" y="3093"/>
                  </a:lnTo>
                  <a:lnTo>
                    <a:pt x="8283" y="3098"/>
                  </a:lnTo>
                  <a:cubicBezTo>
                    <a:pt x="8283" y="3098"/>
                    <a:pt x="8525" y="1023"/>
                    <a:pt x="6089" y="894"/>
                  </a:cubicBezTo>
                  <a:cubicBezTo>
                    <a:pt x="5044" y="893"/>
                    <a:pt x="4823" y="1"/>
                    <a:pt x="4823" y="1"/>
                  </a:cubicBezTo>
                  <a:lnTo>
                    <a:pt x="4687" y="1"/>
                  </a:lnTo>
                  <a:lnTo>
                    <a:pt x="3843"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1"/>
            <p:cNvSpPr/>
            <p:nvPr/>
          </p:nvSpPr>
          <p:spPr>
            <a:xfrm>
              <a:off x="-1526312" y="6472235"/>
              <a:ext cx="478546" cy="1450288"/>
            </a:xfrm>
            <a:custGeom>
              <a:rect b="b" l="l" r="r" t="t"/>
              <a:pathLst>
                <a:path extrusionOk="0" h="24648" w="8133">
                  <a:moveTo>
                    <a:pt x="31" y="0"/>
                  </a:moveTo>
                  <a:lnTo>
                    <a:pt x="2" y="23091"/>
                  </a:lnTo>
                  <a:cubicBezTo>
                    <a:pt x="1" y="23946"/>
                    <a:pt x="693" y="24639"/>
                    <a:pt x="1548" y="24641"/>
                  </a:cubicBezTo>
                  <a:lnTo>
                    <a:pt x="6554" y="24648"/>
                  </a:lnTo>
                  <a:cubicBezTo>
                    <a:pt x="6555" y="24648"/>
                    <a:pt x="6556" y="24648"/>
                    <a:pt x="6556" y="24648"/>
                  </a:cubicBezTo>
                  <a:cubicBezTo>
                    <a:pt x="7410" y="24648"/>
                    <a:pt x="8103" y="23955"/>
                    <a:pt x="8104" y="23101"/>
                  </a:cubicBezTo>
                  <a:lnTo>
                    <a:pt x="8133" y="11"/>
                  </a:lnTo>
                  <a:lnTo>
                    <a:pt x="3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1"/>
            <p:cNvSpPr/>
            <p:nvPr/>
          </p:nvSpPr>
          <p:spPr>
            <a:xfrm>
              <a:off x="-1317316" y="6230347"/>
              <a:ext cx="65901" cy="61017"/>
            </a:xfrm>
            <a:custGeom>
              <a:rect b="b" l="l" r="r" t="t"/>
              <a:pathLst>
                <a:path extrusionOk="0" h="1037" w="1120">
                  <a:moveTo>
                    <a:pt x="1" y="1"/>
                  </a:moveTo>
                  <a:lnTo>
                    <a:pt x="0" y="1036"/>
                  </a:lnTo>
                  <a:lnTo>
                    <a:pt x="1117" y="1037"/>
                  </a:lnTo>
                  <a:lnTo>
                    <a:pt x="1119" y="2"/>
                  </a:lnTo>
                  <a:lnTo>
                    <a:pt x="1"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1"/>
            <p:cNvSpPr/>
            <p:nvPr/>
          </p:nvSpPr>
          <p:spPr>
            <a:xfrm>
              <a:off x="-1406927" y="6559022"/>
              <a:ext cx="239832" cy="1184567"/>
            </a:xfrm>
            <a:custGeom>
              <a:rect b="b" l="l" r="r" t="t"/>
              <a:pathLst>
                <a:path extrusionOk="0" h="20132" w="4076">
                  <a:moveTo>
                    <a:pt x="1520" y="0"/>
                  </a:moveTo>
                  <a:cubicBezTo>
                    <a:pt x="695" y="0"/>
                    <a:pt x="25" y="669"/>
                    <a:pt x="24" y="1495"/>
                  </a:cubicBezTo>
                  <a:lnTo>
                    <a:pt x="2" y="18632"/>
                  </a:lnTo>
                  <a:cubicBezTo>
                    <a:pt x="1" y="19458"/>
                    <a:pt x="671" y="20129"/>
                    <a:pt x="1497" y="20130"/>
                  </a:cubicBezTo>
                  <a:lnTo>
                    <a:pt x="2556" y="20131"/>
                  </a:lnTo>
                  <a:cubicBezTo>
                    <a:pt x="2557" y="20131"/>
                    <a:pt x="2557" y="20131"/>
                    <a:pt x="2558" y="20131"/>
                  </a:cubicBezTo>
                  <a:cubicBezTo>
                    <a:pt x="3383" y="20131"/>
                    <a:pt x="4053" y="19462"/>
                    <a:pt x="4053" y="18637"/>
                  </a:cubicBezTo>
                  <a:lnTo>
                    <a:pt x="4075" y="1500"/>
                  </a:lnTo>
                  <a:cubicBezTo>
                    <a:pt x="4076" y="673"/>
                    <a:pt x="3407" y="3"/>
                    <a:pt x="2581" y="1"/>
                  </a:cubicBezTo>
                  <a:lnTo>
                    <a:pt x="1522" y="0"/>
                  </a:lnTo>
                  <a:cubicBezTo>
                    <a:pt x="1521" y="0"/>
                    <a:pt x="1521" y="0"/>
                    <a:pt x="152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1"/>
            <p:cNvSpPr/>
            <p:nvPr/>
          </p:nvSpPr>
          <p:spPr>
            <a:xfrm>
              <a:off x="-2436023" y="7076041"/>
              <a:ext cx="1547904" cy="1859226"/>
            </a:xfrm>
            <a:custGeom>
              <a:rect b="b" l="l" r="r" t="t"/>
              <a:pathLst>
                <a:path extrusionOk="0" h="31598" w="26307">
                  <a:moveTo>
                    <a:pt x="0" y="0"/>
                  </a:moveTo>
                  <a:lnTo>
                    <a:pt x="1866" y="29484"/>
                  </a:lnTo>
                  <a:cubicBezTo>
                    <a:pt x="1941" y="30672"/>
                    <a:pt x="2927" y="31598"/>
                    <a:pt x="4118" y="31598"/>
                  </a:cubicBezTo>
                  <a:lnTo>
                    <a:pt x="22189" y="31598"/>
                  </a:lnTo>
                  <a:cubicBezTo>
                    <a:pt x="23380" y="31598"/>
                    <a:pt x="24366" y="30672"/>
                    <a:pt x="24441" y="29484"/>
                  </a:cubicBezTo>
                  <a:lnTo>
                    <a:pt x="26307" y="0"/>
                  </a:lnTo>
                  <a:close/>
                </a:path>
              </a:pathLst>
            </a:custGeom>
            <a:solidFill>
              <a:srgbClr val="389FE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1"/>
            <p:cNvSpPr/>
            <p:nvPr/>
          </p:nvSpPr>
          <p:spPr>
            <a:xfrm>
              <a:off x="-2435905" y="7075982"/>
              <a:ext cx="1547727" cy="1859285"/>
            </a:xfrm>
            <a:custGeom>
              <a:rect b="b" l="l" r="r" t="t"/>
              <a:pathLst>
                <a:path extrusionOk="0" h="31599" w="26304">
                  <a:moveTo>
                    <a:pt x="0" y="0"/>
                  </a:moveTo>
                  <a:lnTo>
                    <a:pt x="1864" y="29482"/>
                  </a:lnTo>
                  <a:cubicBezTo>
                    <a:pt x="1938" y="30672"/>
                    <a:pt x="2925" y="31599"/>
                    <a:pt x="4116" y="31599"/>
                  </a:cubicBezTo>
                  <a:lnTo>
                    <a:pt x="22188" y="31599"/>
                  </a:lnTo>
                  <a:cubicBezTo>
                    <a:pt x="23378" y="31599"/>
                    <a:pt x="24365" y="30671"/>
                    <a:pt x="24440" y="29482"/>
                  </a:cubicBezTo>
                  <a:lnTo>
                    <a:pt x="26304"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7" name="Google Shape;97;p11"/>
          <p:cNvGrpSpPr/>
          <p:nvPr/>
        </p:nvGrpSpPr>
        <p:grpSpPr>
          <a:xfrm>
            <a:off x="259456" y="4209685"/>
            <a:ext cx="8625238" cy="749733"/>
            <a:chOff x="-4037269" y="8310485"/>
            <a:chExt cx="8625238" cy="749733"/>
          </a:xfrm>
        </p:grpSpPr>
        <p:sp>
          <p:nvSpPr>
            <p:cNvPr id="98" name="Google Shape;98;p11"/>
            <p:cNvSpPr/>
            <p:nvPr/>
          </p:nvSpPr>
          <p:spPr>
            <a:xfrm>
              <a:off x="-3915766" y="8310485"/>
              <a:ext cx="8330626" cy="530325"/>
            </a:xfrm>
            <a:custGeom>
              <a:rect b="b" l="l" r="r" t="t"/>
              <a:pathLst>
                <a:path extrusionOk="0" h="9013" w="141581">
                  <a:moveTo>
                    <a:pt x="59208" y="1"/>
                  </a:moveTo>
                  <a:cubicBezTo>
                    <a:pt x="47394" y="1"/>
                    <a:pt x="1" y="5186"/>
                    <a:pt x="1" y="5186"/>
                  </a:cubicBezTo>
                  <a:lnTo>
                    <a:pt x="1" y="9012"/>
                  </a:lnTo>
                  <a:lnTo>
                    <a:pt x="141580" y="9012"/>
                  </a:lnTo>
                  <a:lnTo>
                    <a:pt x="141580" y="5186"/>
                  </a:lnTo>
                  <a:cubicBezTo>
                    <a:pt x="141580" y="5186"/>
                    <a:pt x="94185" y="1"/>
                    <a:pt x="82372" y="1"/>
                  </a:cubicBezTo>
                  <a:cubicBezTo>
                    <a:pt x="82359" y="1"/>
                    <a:pt x="82346" y="1"/>
                    <a:pt x="82333" y="1"/>
                  </a:cubicBezTo>
                  <a:cubicBezTo>
                    <a:pt x="74331" y="8"/>
                    <a:pt x="71673" y="4085"/>
                    <a:pt x="70790" y="5788"/>
                  </a:cubicBezTo>
                  <a:cubicBezTo>
                    <a:pt x="69907" y="4085"/>
                    <a:pt x="67249" y="8"/>
                    <a:pt x="59247" y="1"/>
                  </a:cubicBezTo>
                  <a:cubicBezTo>
                    <a:pt x="59234" y="1"/>
                    <a:pt x="59221" y="1"/>
                    <a:pt x="5920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1"/>
            <p:cNvSpPr/>
            <p:nvPr/>
          </p:nvSpPr>
          <p:spPr>
            <a:xfrm>
              <a:off x="-3880463" y="8400038"/>
              <a:ext cx="8260077" cy="371104"/>
            </a:xfrm>
            <a:custGeom>
              <a:rect b="b" l="l" r="r" t="t"/>
              <a:pathLst>
                <a:path extrusionOk="0" h="6307" w="140382">
                  <a:moveTo>
                    <a:pt x="58668" y="1"/>
                  </a:moveTo>
                  <a:cubicBezTo>
                    <a:pt x="58573" y="1"/>
                    <a:pt x="58479" y="3"/>
                    <a:pt x="58384" y="4"/>
                  </a:cubicBezTo>
                  <a:lnTo>
                    <a:pt x="57817" y="10"/>
                  </a:lnTo>
                  <a:cubicBezTo>
                    <a:pt x="57628" y="14"/>
                    <a:pt x="57439" y="14"/>
                    <a:pt x="57251" y="21"/>
                  </a:cubicBezTo>
                  <a:lnTo>
                    <a:pt x="56121" y="52"/>
                  </a:lnTo>
                  <a:cubicBezTo>
                    <a:pt x="56026" y="54"/>
                    <a:pt x="55933" y="59"/>
                    <a:pt x="55840" y="62"/>
                  </a:cubicBezTo>
                  <a:lnTo>
                    <a:pt x="55557" y="74"/>
                  </a:lnTo>
                  <a:lnTo>
                    <a:pt x="54993" y="97"/>
                  </a:lnTo>
                  <a:lnTo>
                    <a:pt x="54429" y="120"/>
                  </a:lnTo>
                  <a:lnTo>
                    <a:pt x="53866" y="147"/>
                  </a:lnTo>
                  <a:lnTo>
                    <a:pt x="52739" y="203"/>
                  </a:lnTo>
                  <a:lnTo>
                    <a:pt x="51613" y="266"/>
                  </a:lnTo>
                  <a:cubicBezTo>
                    <a:pt x="50863" y="306"/>
                    <a:pt x="50112" y="356"/>
                    <a:pt x="49362" y="402"/>
                  </a:cubicBezTo>
                  <a:lnTo>
                    <a:pt x="48800" y="437"/>
                  </a:lnTo>
                  <a:lnTo>
                    <a:pt x="48237" y="475"/>
                  </a:lnTo>
                  <a:lnTo>
                    <a:pt x="47114" y="549"/>
                  </a:lnTo>
                  <a:cubicBezTo>
                    <a:pt x="46739" y="575"/>
                    <a:pt x="46365" y="601"/>
                    <a:pt x="45990" y="628"/>
                  </a:cubicBezTo>
                  <a:lnTo>
                    <a:pt x="44867" y="708"/>
                  </a:lnTo>
                  <a:cubicBezTo>
                    <a:pt x="41869" y="929"/>
                    <a:pt x="38874" y="1163"/>
                    <a:pt x="35880" y="1411"/>
                  </a:cubicBezTo>
                  <a:cubicBezTo>
                    <a:pt x="32887" y="1662"/>
                    <a:pt x="29894" y="1922"/>
                    <a:pt x="26902" y="2193"/>
                  </a:cubicBezTo>
                  <a:cubicBezTo>
                    <a:pt x="23911" y="2464"/>
                    <a:pt x="20919" y="2742"/>
                    <a:pt x="17930" y="3031"/>
                  </a:cubicBezTo>
                  <a:lnTo>
                    <a:pt x="13445" y="3468"/>
                  </a:lnTo>
                  <a:lnTo>
                    <a:pt x="11203" y="3692"/>
                  </a:lnTo>
                  <a:lnTo>
                    <a:pt x="8962" y="3919"/>
                  </a:lnTo>
                  <a:cubicBezTo>
                    <a:pt x="5974" y="4220"/>
                    <a:pt x="2987" y="4534"/>
                    <a:pt x="1" y="4863"/>
                  </a:cubicBezTo>
                  <a:lnTo>
                    <a:pt x="8982" y="4135"/>
                  </a:lnTo>
                  <a:lnTo>
                    <a:pt x="17963" y="3412"/>
                  </a:lnTo>
                  <a:cubicBezTo>
                    <a:pt x="23950" y="2927"/>
                    <a:pt x="29939" y="2464"/>
                    <a:pt x="35928" y="2022"/>
                  </a:cubicBezTo>
                  <a:cubicBezTo>
                    <a:pt x="38923" y="1802"/>
                    <a:pt x="41918" y="1589"/>
                    <a:pt x="44914" y="1394"/>
                  </a:cubicBezTo>
                  <a:cubicBezTo>
                    <a:pt x="47909" y="1198"/>
                    <a:pt x="50905" y="1017"/>
                    <a:pt x="53901" y="885"/>
                  </a:cubicBezTo>
                  <a:lnTo>
                    <a:pt x="54463" y="859"/>
                  </a:lnTo>
                  <a:lnTo>
                    <a:pt x="55025" y="839"/>
                  </a:lnTo>
                  <a:cubicBezTo>
                    <a:pt x="55398" y="826"/>
                    <a:pt x="55773" y="811"/>
                    <a:pt x="56147" y="800"/>
                  </a:cubicBezTo>
                  <a:lnTo>
                    <a:pt x="57269" y="772"/>
                  </a:lnTo>
                  <a:cubicBezTo>
                    <a:pt x="57457" y="766"/>
                    <a:pt x="57643" y="766"/>
                    <a:pt x="57829" y="764"/>
                  </a:cubicBezTo>
                  <a:lnTo>
                    <a:pt x="58389" y="760"/>
                  </a:lnTo>
                  <a:cubicBezTo>
                    <a:pt x="58482" y="759"/>
                    <a:pt x="58576" y="758"/>
                    <a:pt x="58669" y="758"/>
                  </a:cubicBezTo>
                  <a:lnTo>
                    <a:pt x="58947" y="763"/>
                  </a:lnTo>
                  <a:lnTo>
                    <a:pt x="59224" y="767"/>
                  </a:lnTo>
                  <a:lnTo>
                    <a:pt x="59363" y="768"/>
                  </a:lnTo>
                  <a:cubicBezTo>
                    <a:pt x="59409" y="771"/>
                    <a:pt x="59455" y="773"/>
                    <a:pt x="59501" y="774"/>
                  </a:cubicBezTo>
                  <a:lnTo>
                    <a:pt x="60055" y="798"/>
                  </a:lnTo>
                  <a:lnTo>
                    <a:pt x="60608" y="838"/>
                  </a:lnTo>
                  <a:cubicBezTo>
                    <a:pt x="61342" y="895"/>
                    <a:pt x="62073" y="994"/>
                    <a:pt x="62797" y="1133"/>
                  </a:cubicBezTo>
                  <a:cubicBezTo>
                    <a:pt x="63516" y="1271"/>
                    <a:pt x="64223" y="1461"/>
                    <a:pt x="64914" y="1702"/>
                  </a:cubicBezTo>
                  <a:lnTo>
                    <a:pt x="64978" y="1725"/>
                  </a:lnTo>
                  <a:cubicBezTo>
                    <a:pt x="65000" y="1732"/>
                    <a:pt x="65022" y="1739"/>
                    <a:pt x="65043" y="1748"/>
                  </a:cubicBezTo>
                  <a:lnTo>
                    <a:pt x="65171" y="1796"/>
                  </a:lnTo>
                  <a:lnTo>
                    <a:pt x="65425" y="1894"/>
                  </a:lnTo>
                  <a:cubicBezTo>
                    <a:pt x="65509" y="1930"/>
                    <a:pt x="65592" y="1966"/>
                    <a:pt x="65675" y="2001"/>
                  </a:cubicBezTo>
                  <a:lnTo>
                    <a:pt x="65801" y="2056"/>
                  </a:lnTo>
                  <a:lnTo>
                    <a:pt x="65832" y="2068"/>
                  </a:lnTo>
                  <a:cubicBezTo>
                    <a:pt x="65842" y="2073"/>
                    <a:pt x="65853" y="2079"/>
                    <a:pt x="65863" y="2083"/>
                  </a:cubicBezTo>
                  <a:lnTo>
                    <a:pt x="65924" y="2112"/>
                  </a:lnTo>
                  <a:lnTo>
                    <a:pt x="66170" y="2228"/>
                  </a:lnTo>
                  <a:cubicBezTo>
                    <a:pt x="66211" y="2246"/>
                    <a:pt x="66252" y="2269"/>
                    <a:pt x="66292" y="2290"/>
                  </a:cubicBezTo>
                  <a:lnTo>
                    <a:pt x="66412" y="2352"/>
                  </a:lnTo>
                  <a:lnTo>
                    <a:pt x="66532" y="2415"/>
                  </a:lnTo>
                  <a:lnTo>
                    <a:pt x="66563" y="2430"/>
                  </a:lnTo>
                  <a:lnTo>
                    <a:pt x="66592" y="2447"/>
                  </a:lnTo>
                  <a:lnTo>
                    <a:pt x="66650" y="2481"/>
                  </a:lnTo>
                  <a:lnTo>
                    <a:pt x="66885" y="2616"/>
                  </a:lnTo>
                  <a:cubicBezTo>
                    <a:pt x="67193" y="2801"/>
                    <a:pt x="67492" y="3003"/>
                    <a:pt x="67778" y="3221"/>
                  </a:cubicBezTo>
                  <a:lnTo>
                    <a:pt x="67989" y="3388"/>
                  </a:lnTo>
                  <a:cubicBezTo>
                    <a:pt x="67997" y="3395"/>
                    <a:pt x="68007" y="3402"/>
                    <a:pt x="68015" y="3409"/>
                  </a:cubicBezTo>
                  <a:lnTo>
                    <a:pt x="68040" y="3430"/>
                  </a:lnTo>
                  <a:lnTo>
                    <a:pt x="68092" y="3474"/>
                  </a:lnTo>
                  <a:lnTo>
                    <a:pt x="68193" y="3562"/>
                  </a:lnTo>
                  <a:lnTo>
                    <a:pt x="68244" y="3606"/>
                  </a:lnTo>
                  <a:lnTo>
                    <a:pt x="68294" y="3652"/>
                  </a:lnTo>
                  <a:lnTo>
                    <a:pt x="68392" y="3743"/>
                  </a:lnTo>
                  <a:lnTo>
                    <a:pt x="68441" y="3788"/>
                  </a:lnTo>
                  <a:lnTo>
                    <a:pt x="68465" y="3811"/>
                  </a:lnTo>
                  <a:lnTo>
                    <a:pt x="68490" y="3835"/>
                  </a:lnTo>
                  <a:lnTo>
                    <a:pt x="68584" y="3929"/>
                  </a:lnTo>
                  <a:cubicBezTo>
                    <a:pt x="69088" y="4436"/>
                    <a:pt x="69519" y="5013"/>
                    <a:pt x="69845" y="5642"/>
                  </a:cubicBezTo>
                  <a:lnTo>
                    <a:pt x="70190" y="6307"/>
                  </a:lnTo>
                  <a:lnTo>
                    <a:pt x="70536" y="5642"/>
                  </a:lnTo>
                  <a:cubicBezTo>
                    <a:pt x="70862" y="5013"/>
                    <a:pt x="71293" y="4436"/>
                    <a:pt x="71797" y="3929"/>
                  </a:cubicBezTo>
                  <a:lnTo>
                    <a:pt x="71891" y="3835"/>
                  </a:lnTo>
                  <a:lnTo>
                    <a:pt x="71916" y="3811"/>
                  </a:lnTo>
                  <a:lnTo>
                    <a:pt x="71940" y="3788"/>
                  </a:lnTo>
                  <a:lnTo>
                    <a:pt x="71988" y="3743"/>
                  </a:lnTo>
                  <a:lnTo>
                    <a:pt x="72087" y="3651"/>
                  </a:lnTo>
                  <a:lnTo>
                    <a:pt x="72137" y="3606"/>
                  </a:lnTo>
                  <a:lnTo>
                    <a:pt x="72188" y="3562"/>
                  </a:lnTo>
                  <a:lnTo>
                    <a:pt x="72289" y="3474"/>
                  </a:lnTo>
                  <a:lnTo>
                    <a:pt x="72340" y="3432"/>
                  </a:lnTo>
                  <a:lnTo>
                    <a:pt x="72365" y="3410"/>
                  </a:lnTo>
                  <a:cubicBezTo>
                    <a:pt x="72374" y="3403"/>
                    <a:pt x="72383" y="3396"/>
                    <a:pt x="72391" y="3388"/>
                  </a:cubicBezTo>
                  <a:lnTo>
                    <a:pt x="72602" y="3221"/>
                  </a:lnTo>
                  <a:cubicBezTo>
                    <a:pt x="72889" y="3003"/>
                    <a:pt x="73187" y="2801"/>
                    <a:pt x="73495" y="2615"/>
                  </a:cubicBezTo>
                  <a:lnTo>
                    <a:pt x="73731" y="2481"/>
                  </a:lnTo>
                  <a:lnTo>
                    <a:pt x="73789" y="2447"/>
                  </a:lnTo>
                  <a:lnTo>
                    <a:pt x="73818" y="2430"/>
                  </a:lnTo>
                  <a:lnTo>
                    <a:pt x="73848" y="2414"/>
                  </a:lnTo>
                  <a:lnTo>
                    <a:pt x="73969" y="2352"/>
                  </a:lnTo>
                  <a:lnTo>
                    <a:pt x="74089" y="2290"/>
                  </a:lnTo>
                  <a:cubicBezTo>
                    <a:pt x="74129" y="2269"/>
                    <a:pt x="74168" y="2247"/>
                    <a:pt x="74210" y="2227"/>
                  </a:cubicBezTo>
                  <a:lnTo>
                    <a:pt x="74457" y="2111"/>
                  </a:lnTo>
                  <a:lnTo>
                    <a:pt x="74518" y="2082"/>
                  </a:lnTo>
                  <a:cubicBezTo>
                    <a:pt x="74528" y="2078"/>
                    <a:pt x="74538" y="2073"/>
                    <a:pt x="74549" y="2068"/>
                  </a:cubicBezTo>
                  <a:lnTo>
                    <a:pt x="74580" y="2054"/>
                  </a:lnTo>
                  <a:lnTo>
                    <a:pt x="74705" y="2001"/>
                  </a:lnTo>
                  <a:cubicBezTo>
                    <a:pt x="74788" y="1967"/>
                    <a:pt x="74871" y="1929"/>
                    <a:pt x="74956" y="1894"/>
                  </a:cubicBezTo>
                  <a:lnTo>
                    <a:pt x="75210" y="1796"/>
                  </a:lnTo>
                  <a:lnTo>
                    <a:pt x="75338" y="1747"/>
                  </a:lnTo>
                  <a:cubicBezTo>
                    <a:pt x="75359" y="1739"/>
                    <a:pt x="75381" y="1732"/>
                    <a:pt x="75402" y="1724"/>
                  </a:cubicBezTo>
                  <a:lnTo>
                    <a:pt x="75467" y="1702"/>
                  </a:lnTo>
                  <a:cubicBezTo>
                    <a:pt x="76157" y="1461"/>
                    <a:pt x="76865" y="1270"/>
                    <a:pt x="77584" y="1133"/>
                  </a:cubicBezTo>
                  <a:cubicBezTo>
                    <a:pt x="78308" y="993"/>
                    <a:pt x="79038" y="895"/>
                    <a:pt x="79773" y="836"/>
                  </a:cubicBezTo>
                  <a:lnTo>
                    <a:pt x="80326" y="797"/>
                  </a:lnTo>
                  <a:lnTo>
                    <a:pt x="80880" y="774"/>
                  </a:lnTo>
                  <a:cubicBezTo>
                    <a:pt x="80926" y="772"/>
                    <a:pt x="80972" y="770"/>
                    <a:pt x="81018" y="768"/>
                  </a:cubicBezTo>
                  <a:lnTo>
                    <a:pt x="81157" y="766"/>
                  </a:lnTo>
                  <a:lnTo>
                    <a:pt x="81434" y="762"/>
                  </a:lnTo>
                  <a:lnTo>
                    <a:pt x="81712" y="757"/>
                  </a:lnTo>
                  <a:cubicBezTo>
                    <a:pt x="81804" y="757"/>
                    <a:pt x="81899" y="759"/>
                    <a:pt x="81992" y="759"/>
                  </a:cubicBezTo>
                  <a:lnTo>
                    <a:pt x="82551" y="764"/>
                  </a:lnTo>
                  <a:cubicBezTo>
                    <a:pt x="82738" y="766"/>
                    <a:pt x="82924" y="765"/>
                    <a:pt x="83111" y="771"/>
                  </a:cubicBezTo>
                  <a:lnTo>
                    <a:pt x="84233" y="798"/>
                  </a:lnTo>
                  <a:cubicBezTo>
                    <a:pt x="84327" y="801"/>
                    <a:pt x="84420" y="805"/>
                    <a:pt x="84513" y="808"/>
                  </a:cubicBezTo>
                  <a:lnTo>
                    <a:pt x="84795" y="818"/>
                  </a:lnTo>
                  <a:lnTo>
                    <a:pt x="85357" y="839"/>
                  </a:lnTo>
                  <a:lnTo>
                    <a:pt x="85918" y="858"/>
                  </a:lnTo>
                  <a:lnTo>
                    <a:pt x="86481" y="884"/>
                  </a:lnTo>
                  <a:cubicBezTo>
                    <a:pt x="89476" y="1016"/>
                    <a:pt x="92472" y="1197"/>
                    <a:pt x="95468" y="1393"/>
                  </a:cubicBezTo>
                  <a:cubicBezTo>
                    <a:pt x="98463" y="1592"/>
                    <a:pt x="101458" y="1802"/>
                    <a:pt x="104453" y="2021"/>
                  </a:cubicBezTo>
                  <a:cubicBezTo>
                    <a:pt x="110442" y="2468"/>
                    <a:pt x="116431" y="2931"/>
                    <a:pt x="122418" y="3411"/>
                  </a:cubicBezTo>
                  <a:lnTo>
                    <a:pt x="131399" y="4135"/>
                  </a:lnTo>
                  <a:lnTo>
                    <a:pt x="140381" y="4863"/>
                  </a:lnTo>
                  <a:cubicBezTo>
                    <a:pt x="137394" y="4538"/>
                    <a:pt x="134407" y="4224"/>
                    <a:pt x="131419" y="3920"/>
                  </a:cubicBezTo>
                  <a:cubicBezTo>
                    <a:pt x="128430" y="3617"/>
                    <a:pt x="125440" y="3321"/>
                    <a:pt x="122451" y="3033"/>
                  </a:cubicBezTo>
                  <a:cubicBezTo>
                    <a:pt x="119462" y="2746"/>
                    <a:pt x="116470" y="2466"/>
                    <a:pt x="113479" y="2195"/>
                  </a:cubicBezTo>
                  <a:cubicBezTo>
                    <a:pt x="110487" y="1923"/>
                    <a:pt x="107494" y="1663"/>
                    <a:pt x="104500" y="1414"/>
                  </a:cubicBezTo>
                  <a:cubicBezTo>
                    <a:pt x="101506" y="1163"/>
                    <a:pt x="98511" y="927"/>
                    <a:pt x="95514" y="710"/>
                  </a:cubicBezTo>
                  <a:lnTo>
                    <a:pt x="94391" y="630"/>
                  </a:lnTo>
                  <a:cubicBezTo>
                    <a:pt x="94016" y="604"/>
                    <a:pt x="93641" y="576"/>
                    <a:pt x="93267" y="552"/>
                  </a:cubicBezTo>
                  <a:lnTo>
                    <a:pt x="92142" y="476"/>
                  </a:lnTo>
                  <a:lnTo>
                    <a:pt x="91580" y="439"/>
                  </a:lnTo>
                  <a:lnTo>
                    <a:pt x="91017" y="403"/>
                  </a:lnTo>
                  <a:cubicBezTo>
                    <a:pt x="90267" y="357"/>
                    <a:pt x="89518" y="309"/>
                    <a:pt x="88767" y="267"/>
                  </a:cubicBezTo>
                  <a:lnTo>
                    <a:pt x="87641" y="205"/>
                  </a:lnTo>
                  <a:lnTo>
                    <a:pt x="86513" y="148"/>
                  </a:lnTo>
                  <a:lnTo>
                    <a:pt x="85949" y="121"/>
                  </a:lnTo>
                  <a:lnTo>
                    <a:pt x="85386" y="97"/>
                  </a:lnTo>
                  <a:cubicBezTo>
                    <a:pt x="85009" y="83"/>
                    <a:pt x="84633" y="65"/>
                    <a:pt x="84258" y="53"/>
                  </a:cubicBezTo>
                  <a:lnTo>
                    <a:pt x="83127" y="21"/>
                  </a:lnTo>
                  <a:cubicBezTo>
                    <a:pt x="82939" y="15"/>
                    <a:pt x="82750" y="14"/>
                    <a:pt x="82561" y="11"/>
                  </a:cubicBezTo>
                  <a:lnTo>
                    <a:pt x="81994" y="4"/>
                  </a:lnTo>
                  <a:cubicBezTo>
                    <a:pt x="81900" y="3"/>
                    <a:pt x="81805" y="2"/>
                    <a:pt x="81711" y="2"/>
                  </a:cubicBezTo>
                  <a:lnTo>
                    <a:pt x="81425" y="6"/>
                  </a:lnTo>
                  <a:lnTo>
                    <a:pt x="81140" y="9"/>
                  </a:lnTo>
                  <a:lnTo>
                    <a:pt x="80997" y="10"/>
                  </a:lnTo>
                  <a:cubicBezTo>
                    <a:pt x="80950" y="12"/>
                    <a:pt x="80902" y="15"/>
                    <a:pt x="80855" y="16"/>
                  </a:cubicBezTo>
                  <a:lnTo>
                    <a:pt x="80283" y="39"/>
                  </a:lnTo>
                  <a:lnTo>
                    <a:pt x="79713" y="78"/>
                  </a:lnTo>
                  <a:cubicBezTo>
                    <a:pt x="78950" y="136"/>
                    <a:pt x="78190" y="237"/>
                    <a:pt x="77438" y="379"/>
                  </a:cubicBezTo>
                  <a:cubicBezTo>
                    <a:pt x="76682" y="523"/>
                    <a:pt x="75936" y="721"/>
                    <a:pt x="75209" y="975"/>
                  </a:cubicBezTo>
                  <a:lnTo>
                    <a:pt x="75140" y="999"/>
                  </a:lnTo>
                  <a:cubicBezTo>
                    <a:pt x="75118" y="1006"/>
                    <a:pt x="75095" y="1014"/>
                    <a:pt x="75072" y="1023"/>
                  </a:cubicBezTo>
                  <a:lnTo>
                    <a:pt x="74937" y="1075"/>
                  </a:lnTo>
                  <a:lnTo>
                    <a:pt x="74666" y="1179"/>
                  </a:lnTo>
                  <a:cubicBezTo>
                    <a:pt x="74576" y="1216"/>
                    <a:pt x="74488" y="1255"/>
                    <a:pt x="74398" y="1292"/>
                  </a:cubicBezTo>
                  <a:lnTo>
                    <a:pt x="74264" y="1349"/>
                  </a:lnTo>
                  <a:lnTo>
                    <a:pt x="74231" y="1364"/>
                  </a:lnTo>
                  <a:cubicBezTo>
                    <a:pt x="74220" y="1369"/>
                    <a:pt x="74209" y="1375"/>
                    <a:pt x="74198" y="1379"/>
                  </a:cubicBezTo>
                  <a:lnTo>
                    <a:pt x="74133" y="1410"/>
                  </a:lnTo>
                  <a:lnTo>
                    <a:pt x="73869" y="1535"/>
                  </a:lnTo>
                  <a:cubicBezTo>
                    <a:pt x="73826" y="1554"/>
                    <a:pt x="73782" y="1579"/>
                    <a:pt x="73740" y="1600"/>
                  </a:cubicBezTo>
                  <a:lnTo>
                    <a:pt x="73610" y="1667"/>
                  </a:lnTo>
                  <a:lnTo>
                    <a:pt x="73480" y="1734"/>
                  </a:lnTo>
                  <a:lnTo>
                    <a:pt x="73448" y="1751"/>
                  </a:lnTo>
                  <a:lnTo>
                    <a:pt x="73416" y="1770"/>
                  </a:lnTo>
                  <a:lnTo>
                    <a:pt x="73353" y="1806"/>
                  </a:lnTo>
                  <a:lnTo>
                    <a:pt x="73098" y="1950"/>
                  </a:lnTo>
                  <a:cubicBezTo>
                    <a:pt x="72763" y="2150"/>
                    <a:pt x="72439" y="2370"/>
                    <a:pt x="72128" y="2606"/>
                  </a:cubicBezTo>
                  <a:cubicBezTo>
                    <a:pt x="71816" y="2846"/>
                    <a:pt x="71521" y="3105"/>
                    <a:pt x="71245" y="3384"/>
                  </a:cubicBezTo>
                  <a:cubicBezTo>
                    <a:pt x="70850" y="3781"/>
                    <a:pt x="70494" y="4218"/>
                    <a:pt x="70189" y="4691"/>
                  </a:cubicBezTo>
                  <a:lnTo>
                    <a:pt x="70189" y="4691"/>
                  </a:lnTo>
                  <a:cubicBezTo>
                    <a:pt x="69885" y="4218"/>
                    <a:pt x="69528" y="3781"/>
                    <a:pt x="69134" y="3384"/>
                  </a:cubicBezTo>
                  <a:cubicBezTo>
                    <a:pt x="68857" y="3105"/>
                    <a:pt x="68562" y="2846"/>
                    <a:pt x="68251" y="2606"/>
                  </a:cubicBezTo>
                  <a:cubicBezTo>
                    <a:pt x="67940" y="2370"/>
                    <a:pt x="67615" y="2150"/>
                    <a:pt x="67281" y="1950"/>
                  </a:cubicBezTo>
                  <a:lnTo>
                    <a:pt x="67026" y="1806"/>
                  </a:lnTo>
                  <a:lnTo>
                    <a:pt x="66963" y="1770"/>
                  </a:lnTo>
                  <a:lnTo>
                    <a:pt x="66931" y="1751"/>
                  </a:lnTo>
                  <a:lnTo>
                    <a:pt x="66899" y="1734"/>
                  </a:lnTo>
                  <a:lnTo>
                    <a:pt x="66769" y="1667"/>
                  </a:lnTo>
                  <a:lnTo>
                    <a:pt x="66640" y="1600"/>
                  </a:lnTo>
                  <a:cubicBezTo>
                    <a:pt x="66596" y="1577"/>
                    <a:pt x="66554" y="1554"/>
                    <a:pt x="66510" y="1535"/>
                  </a:cubicBezTo>
                  <a:lnTo>
                    <a:pt x="66247" y="1410"/>
                  </a:lnTo>
                  <a:lnTo>
                    <a:pt x="66180" y="1379"/>
                  </a:lnTo>
                  <a:lnTo>
                    <a:pt x="66148" y="1364"/>
                  </a:lnTo>
                  <a:lnTo>
                    <a:pt x="66114" y="1349"/>
                  </a:lnTo>
                  <a:lnTo>
                    <a:pt x="65981" y="1292"/>
                  </a:lnTo>
                  <a:cubicBezTo>
                    <a:pt x="65891" y="1254"/>
                    <a:pt x="65802" y="1216"/>
                    <a:pt x="65713" y="1179"/>
                  </a:cubicBezTo>
                  <a:lnTo>
                    <a:pt x="65441" y="1074"/>
                  </a:lnTo>
                  <a:lnTo>
                    <a:pt x="65307" y="1022"/>
                  </a:lnTo>
                  <a:cubicBezTo>
                    <a:pt x="65284" y="1014"/>
                    <a:pt x="65262" y="1006"/>
                    <a:pt x="65239" y="998"/>
                  </a:cubicBezTo>
                  <a:lnTo>
                    <a:pt x="65169" y="975"/>
                  </a:lnTo>
                  <a:cubicBezTo>
                    <a:pt x="64442" y="721"/>
                    <a:pt x="63697" y="522"/>
                    <a:pt x="62941" y="379"/>
                  </a:cubicBezTo>
                  <a:cubicBezTo>
                    <a:pt x="62188" y="236"/>
                    <a:pt x="61429" y="136"/>
                    <a:pt x="60666" y="77"/>
                  </a:cubicBezTo>
                  <a:lnTo>
                    <a:pt x="60096" y="39"/>
                  </a:lnTo>
                  <a:lnTo>
                    <a:pt x="59524" y="16"/>
                  </a:lnTo>
                  <a:cubicBezTo>
                    <a:pt x="59477" y="14"/>
                    <a:pt x="59428" y="11"/>
                    <a:pt x="59381" y="10"/>
                  </a:cubicBezTo>
                  <a:lnTo>
                    <a:pt x="59238" y="8"/>
                  </a:lnTo>
                  <a:lnTo>
                    <a:pt x="58954" y="4"/>
                  </a:lnTo>
                  <a:lnTo>
                    <a:pt x="58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1"/>
            <p:cNvSpPr/>
            <p:nvPr/>
          </p:nvSpPr>
          <p:spPr>
            <a:xfrm>
              <a:off x="-3880639" y="8499181"/>
              <a:ext cx="4151692" cy="242127"/>
            </a:xfrm>
            <a:custGeom>
              <a:rect b="b" l="l" r="r" t="t"/>
              <a:pathLst>
                <a:path extrusionOk="0" h="4115" w="70559">
                  <a:moveTo>
                    <a:pt x="57990" y="1"/>
                  </a:moveTo>
                  <a:lnTo>
                    <a:pt x="57848" y="3"/>
                  </a:lnTo>
                  <a:lnTo>
                    <a:pt x="57567" y="6"/>
                  </a:lnTo>
                  <a:cubicBezTo>
                    <a:pt x="57378" y="8"/>
                    <a:pt x="57193" y="16"/>
                    <a:pt x="57007" y="21"/>
                  </a:cubicBezTo>
                  <a:lnTo>
                    <a:pt x="56450" y="40"/>
                  </a:lnTo>
                  <a:lnTo>
                    <a:pt x="55339" y="86"/>
                  </a:lnTo>
                  <a:lnTo>
                    <a:pt x="54229" y="139"/>
                  </a:lnTo>
                  <a:cubicBezTo>
                    <a:pt x="53860" y="156"/>
                    <a:pt x="53491" y="176"/>
                    <a:pt x="53121" y="194"/>
                  </a:cubicBezTo>
                  <a:cubicBezTo>
                    <a:pt x="52381" y="232"/>
                    <a:pt x="51642" y="274"/>
                    <a:pt x="50904" y="314"/>
                  </a:cubicBezTo>
                  <a:lnTo>
                    <a:pt x="48688" y="440"/>
                  </a:lnTo>
                  <a:lnTo>
                    <a:pt x="46473" y="571"/>
                  </a:lnTo>
                  <a:lnTo>
                    <a:pt x="44258" y="706"/>
                  </a:lnTo>
                  <a:cubicBezTo>
                    <a:pt x="41304" y="890"/>
                    <a:pt x="38352" y="1082"/>
                    <a:pt x="35401" y="1279"/>
                  </a:cubicBezTo>
                  <a:cubicBezTo>
                    <a:pt x="29497" y="1675"/>
                    <a:pt x="23594" y="2096"/>
                    <a:pt x="17694" y="2539"/>
                  </a:cubicBezTo>
                  <a:lnTo>
                    <a:pt x="13270" y="2878"/>
                  </a:lnTo>
                  <a:lnTo>
                    <a:pt x="11058" y="3051"/>
                  </a:lnTo>
                  <a:lnTo>
                    <a:pt x="8846" y="3227"/>
                  </a:lnTo>
                  <a:cubicBezTo>
                    <a:pt x="7371" y="3345"/>
                    <a:pt x="5897" y="3465"/>
                    <a:pt x="4423" y="3588"/>
                  </a:cubicBezTo>
                  <a:lnTo>
                    <a:pt x="2212" y="3774"/>
                  </a:lnTo>
                  <a:cubicBezTo>
                    <a:pt x="1474" y="3837"/>
                    <a:pt x="738" y="3900"/>
                    <a:pt x="1" y="3966"/>
                  </a:cubicBezTo>
                  <a:lnTo>
                    <a:pt x="2218" y="3859"/>
                  </a:lnTo>
                  <a:lnTo>
                    <a:pt x="4434" y="3747"/>
                  </a:lnTo>
                  <a:lnTo>
                    <a:pt x="8866" y="3515"/>
                  </a:lnTo>
                  <a:lnTo>
                    <a:pt x="13297" y="3277"/>
                  </a:lnTo>
                  <a:lnTo>
                    <a:pt x="17727" y="3030"/>
                  </a:lnTo>
                  <a:cubicBezTo>
                    <a:pt x="23634" y="2694"/>
                    <a:pt x="29540" y="2350"/>
                    <a:pt x="35446" y="2000"/>
                  </a:cubicBezTo>
                  <a:lnTo>
                    <a:pt x="44304" y="1473"/>
                  </a:lnTo>
                  <a:cubicBezTo>
                    <a:pt x="47256" y="1299"/>
                    <a:pt x="50209" y="1125"/>
                    <a:pt x="53161" y="969"/>
                  </a:cubicBezTo>
                  <a:cubicBezTo>
                    <a:pt x="53530" y="949"/>
                    <a:pt x="53899" y="928"/>
                    <a:pt x="54269" y="910"/>
                  </a:cubicBezTo>
                  <a:lnTo>
                    <a:pt x="55375" y="855"/>
                  </a:lnTo>
                  <a:lnTo>
                    <a:pt x="56480" y="805"/>
                  </a:lnTo>
                  <a:lnTo>
                    <a:pt x="57032" y="785"/>
                  </a:lnTo>
                  <a:cubicBezTo>
                    <a:pt x="57215" y="779"/>
                    <a:pt x="57401" y="771"/>
                    <a:pt x="57581" y="768"/>
                  </a:cubicBezTo>
                  <a:lnTo>
                    <a:pt x="57854" y="764"/>
                  </a:lnTo>
                  <a:lnTo>
                    <a:pt x="57990" y="761"/>
                  </a:lnTo>
                  <a:cubicBezTo>
                    <a:pt x="57999" y="761"/>
                    <a:pt x="58008" y="761"/>
                    <a:pt x="58017" y="761"/>
                  </a:cubicBezTo>
                  <a:cubicBezTo>
                    <a:pt x="58054" y="761"/>
                    <a:pt x="58091" y="762"/>
                    <a:pt x="58127" y="762"/>
                  </a:cubicBezTo>
                  <a:lnTo>
                    <a:pt x="58674" y="768"/>
                  </a:lnTo>
                  <a:cubicBezTo>
                    <a:pt x="58720" y="768"/>
                    <a:pt x="58766" y="768"/>
                    <a:pt x="58811" y="769"/>
                  </a:cubicBezTo>
                  <a:lnTo>
                    <a:pt x="58948" y="774"/>
                  </a:lnTo>
                  <a:lnTo>
                    <a:pt x="59222" y="784"/>
                  </a:lnTo>
                  <a:lnTo>
                    <a:pt x="59496" y="794"/>
                  </a:lnTo>
                  <a:cubicBezTo>
                    <a:pt x="59541" y="795"/>
                    <a:pt x="59587" y="798"/>
                    <a:pt x="59632" y="800"/>
                  </a:cubicBezTo>
                  <a:lnTo>
                    <a:pt x="59769" y="809"/>
                  </a:lnTo>
                  <a:cubicBezTo>
                    <a:pt x="60498" y="845"/>
                    <a:pt x="61226" y="918"/>
                    <a:pt x="61947" y="1017"/>
                  </a:cubicBezTo>
                  <a:cubicBezTo>
                    <a:pt x="62668" y="1116"/>
                    <a:pt x="63386" y="1245"/>
                    <a:pt x="64094" y="1411"/>
                  </a:cubicBezTo>
                  <a:cubicBezTo>
                    <a:pt x="64801" y="1576"/>
                    <a:pt x="65500" y="1779"/>
                    <a:pt x="66185" y="2020"/>
                  </a:cubicBezTo>
                  <a:cubicBezTo>
                    <a:pt x="66528" y="2140"/>
                    <a:pt x="66864" y="2273"/>
                    <a:pt x="67198" y="2413"/>
                  </a:cubicBezTo>
                  <a:cubicBezTo>
                    <a:pt x="67531" y="2556"/>
                    <a:pt x="67859" y="2709"/>
                    <a:pt x="68179" y="2874"/>
                  </a:cubicBezTo>
                  <a:lnTo>
                    <a:pt x="68419" y="3000"/>
                  </a:lnTo>
                  <a:lnTo>
                    <a:pt x="68654" y="3132"/>
                  </a:lnTo>
                  <a:cubicBezTo>
                    <a:pt x="68660" y="3135"/>
                    <a:pt x="68666" y="3138"/>
                    <a:pt x="68671" y="3142"/>
                  </a:cubicBezTo>
                  <a:lnTo>
                    <a:pt x="68671" y="3142"/>
                  </a:lnTo>
                  <a:lnTo>
                    <a:pt x="68439" y="3101"/>
                  </a:lnTo>
                  <a:cubicBezTo>
                    <a:pt x="67830" y="2995"/>
                    <a:pt x="67219" y="2899"/>
                    <a:pt x="66608" y="2810"/>
                  </a:cubicBezTo>
                  <a:cubicBezTo>
                    <a:pt x="65385" y="2636"/>
                    <a:pt x="64158" y="2492"/>
                    <a:pt x="62929" y="2378"/>
                  </a:cubicBezTo>
                  <a:lnTo>
                    <a:pt x="62468" y="2334"/>
                  </a:lnTo>
                  <a:lnTo>
                    <a:pt x="62007" y="2297"/>
                  </a:lnTo>
                  <a:lnTo>
                    <a:pt x="61546" y="2261"/>
                  </a:lnTo>
                  <a:cubicBezTo>
                    <a:pt x="61470" y="2254"/>
                    <a:pt x="61390" y="2250"/>
                    <a:pt x="61312" y="2244"/>
                  </a:cubicBezTo>
                  <a:lnTo>
                    <a:pt x="61077" y="2231"/>
                  </a:lnTo>
                  <a:lnTo>
                    <a:pt x="60611" y="2214"/>
                  </a:lnTo>
                  <a:lnTo>
                    <a:pt x="60147" y="2206"/>
                  </a:lnTo>
                  <a:cubicBezTo>
                    <a:pt x="60070" y="2204"/>
                    <a:pt x="59991" y="2204"/>
                    <a:pt x="59915" y="2204"/>
                  </a:cubicBezTo>
                  <a:lnTo>
                    <a:pt x="59683" y="2203"/>
                  </a:lnTo>
                  <a:lnTo>
                    <a:pt x="59451" y="2203"/>
                  </a:lnTo>
                  <a:lnTo>
                    <a:pt x="59220" y="2204"/>
                  </a:lnTo>
                  <a:cubicBezTo>
                    <a:pt x="58603" y="2205"/>
                    <a:pt x="57986" y="2218"/>
                    <a:pt x="57371" y="2229"/>
                  </a:cubicBezTo>
                  <a:cubicBezTo>
                    <a:pt x="56754" y="2243"/>
                    <a:pt x="56139" y="2261"/>
                    <a:pt x="55524" y="2280"/>
                  </a:cubicBezTo>
                  <a:cubicBezTo>
                    <a:pt x="55216" y="2291"/>
                    <a:pt x="54908" y="2301"/>
                    <a:pt x="54602" y="2312"/>
                  </a:cubicBezTo>
                  <a:lnTo>
                    <a:pt x="54141" y="2329"/>
                  </a:lnTo>
                  <a:lnTo>
                    <a:pt x="53680" y="2347"/>
                  </a:lnTo>
                  <a:lnTo>
                    <a:pt x="52758" y="2385"/>
                  </a:lnTo>
                  <a:lnTo>
                    <a:pt x="51836" y="2425"/>
                  </a:lnTo>
                  <a:cubicBezTo>
                    <a:pt x="50605" y="2480"/>
                    <a:pt x="49377" y="2542"/>
                    <a:pt x="48148" y="2606"/>
                  </a:cubicBezTo>
                  <a:cubicBezTo>
                    <a:pt x="46919" y="2671"/>
                    <a:pt x="45690" y="2741"/>
                    <a:pt x="44463" y="2816"/>
                  </a:cubicBezTo>
                  <a:cubicBezTo>
                    <a:pt x="43235" y="2889"/>
                    <a:pt x="42007" y="2968"/>
                    <a:pt x="40779" y="3055"/>
                  </a:cubicBezTo>
                  <a:cubicBezTo>
                    <a:pt x="43239" y="2985"/>
                    <a:pt x="45696" y="2916"/>
                    <a:pt x="48155" y="2854"/>
                  </a:cubicBezTo>
                  <a:cubicBezTo>
                    <a:pt x="50614" y="2792"/>
                    <a:pt x="53074" y="2739"/>
                    <a:pt x="55532" y="2710"/>
                  </a:cubicBezTo>
                  <a:cubicBezTo>
                    <a:pt x="56236" y="2703"/>
                    <a:pt x="56941" y="2697"/>
                    <a:pt x="57646" y="2697"/>
                  </a:cubicBezTo>
                  <a:cubicBezTo>
                    <a:pt x="58170" y="2697"/>
                    <a:pt x="58693" y="2700"/>
                    <a:pt x="59216" y="2708"/>
                  </a:cubicBezTo>
                  <a:lnTo>
                    <a:pt x="59446" y="2710"/>
                  </a:lnTo>
                  <a:lnTo>
                    <a:pt x="59676" y="2715"/>
                  </a:lnTo>
                  <a:lnTo>
                    <a:pt x="59905" y="2720"/>
                  </a:lnTo>
                  <a:cubicBezTo>
                    <a:pt x="59982" y="2722"/>
                    <a:pt x="60058" y="2724"/>
                    <a:pt x="60134" y="2726"/>
                  </a:cubicBezTo>
                  <a:lnTo>
                    <a:pt x="60592" y="2742"/>
                  </a:lnTo>
                  <a:lnTo>
                    <a:pt x="61048" y="2766"/>
                  </a:lnTo>
                  <a:lnTo>
                    <a:pt x="61273" y="2783"/>
                  </a:lnTo>
                  <a:cubicBezTo>
                    <a:pt x="61349" y="2788"/>
                    <a:pt x="61423" y="2793"/>
                    <a:pt x="61500" y="2801"/>
                  </a:cubicBezTo>
                  <a:lnTo>
                    <a:pt x="61957" y="2846"/>
                  </a:lnTo>
                  <a:lnTo>
                    <a:pt x="62415" y="2891"/>
                  </a:lnTo>
                  <a:lnTo>
                    <a:pt x="62871" y="2940"/>
                  </a:lnTo>
                  <a:cubicBezTo>
                    <a:pt x="64092" y="3073"/>
                    <a:pt x="65306" y="3233"/>
                    <a:pt x="66516" y="3422"/>
                  </a:cubicBezTo>
                  <a:cubicBezTo>
                    <a:pt x="67121" y="3520"/>
                    <a:pt x="67724" y="3620"/>
                    <a:pt x="68325" y="3733"/>
                  </a:cubicBezTo>
                  <a:lnTo>
                    <a:pt x="68776" y="3820"/>
                  </a:lnTo>
                  <a:lnTo>
                    <a:pt x="69225" y="3910"/>
                  </a:lnTo>
                  <a:cubicBezTo>
                    <a:pt x="69374" y="3941"/>
                    <a:pt x="69524" y="3972"/>
                    <a:pt x="69673" y="4004"/>
                  </a:cubicBezTo>
                  <a:cubicBezTo>
                    <a:pt x="69747" y="4020"/>
                    <a:pt x="69821" y="4036"/>
                    <a:pt x="69895" y="4054"/>
                  </a:cubicBezTo>
                  <a:lnTo>
                    <a:pt x="70006" y="4078"/>
                  </a:lnTo>
                  <a:lnTo>
                    <a:pt x="70114" y="4104"/>
                  </a:lnTo>
                  <a:lnTo>
                    <a:pt x="70120" y="4106"/>
                  </a:lnTo>
                  <a:cubicBezTo>
                    <a:pt x="70145" y="4111"/>
                    <a:pt x="70170" y="4114"/>
                    <a:pt x="70195" y="4114"/>
                  </a:cubicBezTo>
                  <a:cubicBezTo>
                    <a:pt x="70316" y="4114"/>
                    <a:pt x="70430" y="4048"/>
                    <a:pt x="70488" y="3937"/>
                  </a:cubicBezTo>
                  <a:cubicBezTo>
                    <a:pt x="70559" y="3805"/>
                    <a:pt x="70530" y="3640"/>
                    <a:pt x="70419" y="3539"/>
                  </a:cubicBezTo>
                  <a:lnTo>
                    <a:pt x="70401" y="3522"/>
                  </a:lnTo>
                  <a:lnTo>
                    <a:pt x="70387" y="3509"/>
                  </a:lnTo>
                  <a:cubicBezTo>
                    <a:pt x="70378" y="3499"/>
                    <a:pt x="70367" y="3490"/>
                    <a:pt x="70358" y="3483"/>
                  </a:cubicBezTo>
                  <a:cubicBezTo>
                    <a:pt x="70339" y="3466"/>
                    <a:pt x="70319" y="3450"/>
                    <a:pt x="70301" y="3434"/>
                  </a:cubicBezTo>
                  <a:cubicBezTo>
                    <a:pt x="70263" y="3403"/>
                    <a:pt x="70225" y="3370"/>
                    <a:pt x="70187" y="3340"/>
                  </a:cubicBezTo>
                  <a:lnTo>
                    <a:pt x="70129" y="3295"/>
                  </a:lnTo>
                  <a:lnTo>
                    <a:pt x="70071" y="3252"/>
                  </a:lnTo>
                  <a:cubicBezTo>
                    <a:pt x="70033" y="3223"/>
                    <a:pt x="69994" y="3193"/>
                    <a:pt x="69956" y="3165"/>
                  </a:cubicBezTo>
                  <a:cubicBezTo>
                    <a:pt x="69802" y="3050"/>
                    <a:pt x="69643" y="2944"/>
                    <a:pt x="69484" y="2838"/>
                  </a:cubicBezTo>
                  <a:cubicBezTo>
                    <a:pt x="69163" y="2630"/>
                    <a:pt x="68835" y="2439"/>
                    <a:pt x="68499" y="2264"/>
                  </a:cubicBezTo>
                  <a:cubicBezTo>
                    <a:pt x="68163" y="2089"/>
                    <a:pt x="67822" y="1925"/>
                    <a:pt x="67476" y="1772"/>
                  </a:cubicBezTo>
                  <a:cubicBezTo>
                    <a:pt x="67390" y="1734"/>
                    <a:pt x="67302" y="1698"/>
                    <a:pt x="67216" y="1661"/>
                  </a:cubicBezTo>
                  <a:lnTo>
                    <a:pt x="67085" y="1607"/>
                  </a:lnTo>
                  <a:cubicBezTo>
                    <a:pt x="67042" y="1589"/>
                    <a:pt x="66997" y="1571"/>
                    <a:pt x="66954" y="1554"/>
                  </a:cubicBezTo>
                  <a:lnTo>
                    <a:pt x="66690" y="1452"/>
                  </a:lnTo>
                  <a:cubicBezTo>
                    <a:pt x="66646" y="1433"/>
                    <a:pt x="66603" y="1418"/>
                    <a:pt x="66558" y="1402"/>
                  </a:cubicBezTo>
                  <a:lnTo>
                    <a:pt x="66425" y="1354"/>
                  </a:lnTo>
                  <a:cubicBezTo>
                    <a:pt x="65716" y="1098"/>
                    <a:pt x="64995" y="881"/>
                    <a:pt x="64263" y="705"/>
                  </a:cubicBezTo>
                  <a:cubicBezTo>
                    <a:pt x="63533" y="529"/>
                    <a:pt x="62793" y="390"/>
                    <a:pt x="62051" y="284"/>
                  </a:cubicBezTo>
                  <a:cubicBezTo>
                    <a:pt x="61307" y="178"/>
                    <a:pt x="60562" y="100"/>
                    <a:pt x="59814" y="58"/>
                  </a:cubicBezTo>
                  <a:lnTo>
                    <a:pt x="59673" y="49"/>
                  </a:lnTo>
                  <a:cubicBezTo>
                    <a:pt x="59627" y="46"/>
                    <a:pt x="59580" y="42"/>
                    <a:pt x="59533" y="41"/>
                  </a:cubicBezTo>
                  <a:lnTo>
                    <a:pt x="59253" y="30"/>
                  </a:lnTo>
                  <a:lnTo>
                    <a:pt x="58973" y="18"/>
                  </a:lnTo>
                  <a:lnTo>
                    <a:pt x="58832" y="12"/>
                  </a:lnTo>
                  <a:cubicBezTo>
                    <a:pt x="58785" y="10"/>
                    <a:pt x="58739" y="11"/>
                    <a:pt x="58691" y="10"/>
                  </a:cubicBezTo>
                  <a:lnTo>
                    <a:pt x="58130" y="2"/>
                  </a:lnTo>
                  <a:cubicBezTo>
                    <a:pt x="58083" y="2"/>
                    <a:pt x="58036" y="1"/>
                    <a:pt x="5799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1"/>
            <p:cNvSpPr/>
            <p:nvPr/>
          </p:nvSpPr>
          <p:spPr>
            <a:xfrm>
              <a:off x="-3086312" y="8670344"/>
              <a:ext cx="1537077" cy="66430"/>
            </a:xfrm>
            <a:custGeom>
              <a:rect b="b" l="l" r="r" t="t"/>
              <a:pathLst>
                <a:path extrusionOk="0" h="1129" w="26123">
                  <a:moveTo>
                    <a:pt x="21736" y="1"/>
                  </a:moveTo>
                  <a:cubicBezTo>
                    <a:pt x="21017" y="1"/>
                    <a:pt x="20299" y="5"/>
                    <a:pt x="19580" y="13"/>
                  </a:cubicBezTo>
                  <a:cubicBezTo>
                    <a:pt x="18491" y="25"/>
                    <a:pt x="17402" y="45"/>
                    <a:pt x="16313" y="73"/>
                  </a:cubicBezTo>
                  <a:cubicBezTo>
                    <a:pt x="15224" y="101"/>
                    <a:pt x="14135" y="134"/>
                    <a:pt x="13047" y="176"/>
                  </a:cubicBezTo>
                  <a:cubicBezTo>
                    <a:pt x="11958" y="217"/>
                    <a:pt x="10870" y="264"/>
                    <a:pt x="9782" y="318"/>
                  </a:cubicBezTo>
                  <a:cubicBezTo>
                    <a:pt x="8694" y="373"/>
                    <a:pt x="7606" y="434"/>
                    <a:pt x="6519" y="504"/>
                  </a:cubicBezTo>
                  <a:cubicBezTo>
                    <a:pt x="5976" y="540"/>
                    <a:pt x="5432" y="577"/>
                    <a:pt x="4888" y="616"/>
                  </a:cubicBezTo>
                  <a:cubicBezTo>
                    <a:pt x="4345" y="655"/>
                    <a:pt x="3801" y="698"/>
                    <a:pt x="3258" y="742"/>
                  </a:cubicBezTo>
                  <a:lnTo>
                    <a:pt x="2444" y="813"/>
                  </a:lnTo>
                  <a:cubicBezTo>
                    <a:pt x="2172" y="837"/>
                    <a:pt x="1900" y="860"/>
                    <a:pt x="1629" y="887"/>
                  </a:cubicBezTo>
                  <a:cubicBezTo>
                    <a:pt x="1086" y="938"/>
                    <a:pt x="543" y="993"/>
                    <a:pt x="1" y="1057"/>
                  </a:cubicBezTo>
                  <a:cubicBezTo>
                    <a:pt x="547" y="1080"/>
                    <a:pt x="1092" y="1093"/>
                    <a:pt x="1638" y="1103"/>
                  </a:cubicBezTo>
                  <a:cubicBezTo>
                    <a:pt x="1910" y="1109"/>
                    <a:pt x="2183" y="1112"/>
                    <a:pt x="2455" y="1117"/>
                  </a:cubicBezTo>
                  <a:lnTo>
                    <a:pt x="3273" y="1124"/>
                  </a:lnTo>
                  <a:cubicBezTo>
                    <a:pt x="3637" y="1127"/>
                    <a:pt x="4000" y="1129"/>
                    <a:pt x="4364" y="1129"/>
                  </a:cubicBezTo>
                  <a:cubicBezTo>
                    <a:pt x="4545" y="1129"/>
                    <a:pt x="4727" y="1128"/>
                    <a:pt x="4909" y="1127"/>
                  </a:cubicBezTo>
                  <a:cubicBezTo>
                    <a:pt x="5454" y="1126"/>
                    <a:pt x="5998" y="1123"/>
                    <a:pt x="6543" y="1116"/>
                  </a:cubicBezTo>
                  <a:cubicBezTo>
                    <a:pt x="7632" y="1103"/>
                    <a:pt x="8722" y="1084"/>
                    <a:pt x="9811" y="1056"/>
                  </a:cubicBezTo>
                  <a:cubicBezTo>
                    <a:pt x="10900" y="1028"/>
                    <a:pt x="11988" y="994"/>
                    <a:pt x="13077" y="952"/>
                  </a:cubicBezTo>
                  <a:cubicBezTo>
                    <a:pt x="14165" y="911"/>
                    <a:pt x="15253" y="863"/>
                    <a:pt x="16340" y="808"/>
                  </a:cubicBezTo>
                  <a:cubicBezTo>
                    <a:pt x="17428" y="753"/>
                    <a:pt x="18516" y="692"/>
                    <a:pt x="19604" y="621"/>
                  </a:cubicBezTo>
                  <a:cubicBezTo>
                    <a:pt x="20691" y="552"/>
                    <a:pt x="21777" y="473"/>
                    <a:pt x="22864" y="384"/>
                  </a:cubicBezTo>
                  <a:cubicBezTo>
                    <a:pt x="23408" y="338"/>
                    <a:pt x="23951" y="291"/>
                    <a:pt x="24493" y="240"/>
                  </a:cubicBezTo>
                  <a:cubicBezTo>
                    <a:pt x="25037" y="188"/>
                    <a:pt x="25580" y="134"/>
                    <a:pt x="26123" y="71"/>
                  </a:cubicBezTo>
                  <a:cubicBezTo>
                    <a:pt x="25577" y="48"/>
                    <a:pt x="25031" y="36"/>
                    <a:pt x="24485" y="25"/>
                  </a:cubicBezTo>
                  <a:cubicBezTo>
                    <a:pt x="23940" y="14"/>
                    <a:pt x="23395" y="8"/>
                    <a:pt x="22850" y="4"/>
                  </a:cubicBezTo>
                  <a:cubicBezTo>
                    <a:pt x="22479" y="2"/>
                    <a:pt x="22107" y="1"/>
                    <a:pt x="2173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1"/>
            <p:cNvSpPr/>
            <p:nvPr/>
          </p:nvSpPr>
          <p:spPr>
            <a:xfrm>
              <a:off x="232211" y="8499123"/>
              <a:ext cx="4151692" cy="242068"/>
            </a:xfrm>
            <a:custGeom>
              <a:rect b="b" l="l" r="r" t="t"/>
              <a:pathLst>
                <a:path extrusionOk="0" h="4114" w="70559">
                  <a:moveTo>
                    <a:pt x="12570" y="1"/>
                  </a:moveTo>
                  <a:cubicBezTo>
                    <a:pt x="12523" y="1"/>
                    <a:pt x="12476" y="2"/>
                    <a:pt x="12429" y="2"/>
                  </a:cubicBezTo>
                  <a:lnTo>
                    <a:pt x="11868" y="10"/>
                  </a:lnTo>
                  <a:cubicBezTo>
                    <a:pt x="11821" y="11"/>
                    <a:pt x="11773" y="11"/>
                    <a:pt x="11727" y="12"/>
                  </a:cubicBezTo>
                  <a:lnTo>
                    <a:pt x="11587" y="18"/>
                  </a:lnTo>
                  <a:lnTo>
                    <a:pt x="11307" y="29"/>
                  </a:lnTo>
                  <a:lnTo>
                    <a:pt x="11026" y="41"/>
                  </a:lnTo>
                  <a:cubicBezTo>
                    <a:pt x="10979" y="42"/>
                    <a:pt x="10932" y="46"/>
                    <a:pt x="10886" y="49"/>
                  </a:cubicBezTo>
                  <a:lnTo>
                    <a:pt x="10746" y="58"/>
                  </a:lnTo>
                  <a:cubicBezTo>
                    <a:pt x="9998" y="100"/>
                    <a:pt x="9252" y="177"/>
                    <a:pt x="8509" y="284"/>
                  </a:cubicBezTo>
                  <a:cubicBezTo>
                    <a:pt x="7765" y="390"/>
                    <a:pt x="7027" y="528"/>
                    <a:pt x="6296" y="705"/>
                  </a:cubicBezTo>
                  <a:cubicBezTo>
                    <a:pt x="5564" y="881"/>
                    <a:pt x="4842" y="1098"/>
                    <a:pt x="4134" y="1353"/>
                  </a:cubicBezTo>
                  <a:lnTo>
                    <a:pt x="4002" y="1402"/>
                  </a:lnTo>
                  <a:cubicBezTo>
                    <a:pt x="3957" y="1418"/>
                    <a:pt x="3912" y="1433"/>
                    <a:pt x="3869" y="1451"/>
                  </a:cubicBezTo>
                  <a:lnTo>
                    <a:pt x="3605" y="1554"/>
                  </a:lnTo>
                  <a:cubicBezTo>
                    <a:pt x="3562" y="1571"/>
                    <a:pt x="3517" y="1589"/>
                    <a:pt x="3474" y="1607"/>
                  </a:cubicBezTo>
                  <a:lnTo>
                    <a:pt x="3344" y="1661"/>
                  </a:lnTo>
                  <a:cubicBezTo>
                    <a:pt x="3256" y="1698"/>
                    <a:pt x="3170" y="1734"/>
                    <a:pt x="3083" y="1772"/>
                  </a:cubicBezTo>
                  <a:cubicBezTo>
                    <a:pt x="2736" y="1924"/>
                    <a:pt x="2395" y="2088"/>
                    <a:pt x="2060" y="2264"/>
                  </a:cubicBezTo>
                  <a:cubicBezTo>
                    <a:pt x="1725" y="2440"/>
                    <a:pt x="1396" y="2631"/>
                    <a:pt x="1076" y="2838"/>
                  </a:cubicBezTo>
                  <a:cubicBezTo>
                    <a:pt x="917" y="2944"/>
                    <a:pt x="758" y="3050"/>
                    <a:pt x="603" y="3165"/>
                  </a:cubicBezTo>
                  <a:cubicBezTo>
                    <a:pt x="565" y="3192"/>
                    <a:pt x="526" y="3223"/>
                    <a:pt x="488" y="3251"/>
                  </a:cubicBezTo>
                  <a:lnTo>
                    <a:pt x="431" y="3295"/>
                  </a:lnTo>
                  <a:lnTo>
                    <a:pt x="373" y="3340"/>
                  </a:lnTo>
                  <a:cubicBezTo>
                    <a:pt x="335" y="3370"/>
                    <a:pt x="297" y="3402"/>
                    <a:pt x="259" y="3434"/>
                  </a:cubicBezTo>
                  <a:cubicBezTo>
                    <a:pt x="239" y="3450"/>
                    <a:pt x="220" y="3466"/>
                    <a:pt x="201" y="3483"/>
                  </a:cubicBezTo>
                  <a:cubicBezTo>
                    <a:pt x="192" y="3490"/>
                    <a:pt x="182" y="3499"/>
                    <a:pt x="172" y="3508"/>
                  </a:cubicBezTo>
                  <a:lnTo>
                    <a:pt x="157" y="3522"/>
                  </a:lnTo>
                  <a:lnTo>
                    <a:pt x="140" y="3538"/>
                  </a:lnTo>
                  <a:cubicBezTo>
                    <a:pt x="28" y="3640"/>
                    <a:pt x="1" y="3805"/>
                    <a:pt x="71" y="3937"/>
                  </a:cubicBezTo>
                  <a:cubicBezTo>
                    <a:pt x="129" y="4047"/>
                    <a:pt x="242" y="4114"/>
                    <a:pt x="363" y="4114"/>
                  </a:cubicBezTo>
                  <a:cubicBezTo>
                    <a:pt x="389" y="4114"/>
                    <a:pt x="415" y="4111"/>
                    <a:pt x="441" y="4104"/>
                  </a:cubicBezTo>
                  <a:lnTo>
                    <a:pt x="444" y="4104"/>
                  </a:lnTo>
                  <a:lnTo>
                    <a:pt x="554" y="4078"/>
                  </a:lnTo>
                  <a:lnTo>
                    <a:pt x="664" y="4054"/>
                  </a:lnTo>
                  <a:cubicBezTo>
                    <a:pt x="738" y="4036"/>
                    <a:pt x="812" y="4020"/>
                    <a:pt x="887" y="4004"/>
                  </a:cubicBezTo>
                  <a:cubicBezTo>
                    <a:pt x="1036" y="3972"/>
                    <a:pt x="1184" y="3941"/>
                    <a:pt x="1334" y="3909"/>
                  </a:cubicBezTo>
                  <a:lnTo>
                    <a:pt x="1783" y="3820"/>
                  </a:lnTo>
                  <a:lnTo>
                    <a:pt x="2234" y="3733"/>
                  </a:lnTo>
                  <a:cubicBezTo>
                    <a:pt x="2834" y="3620"/>
                    <a:pt x="3438" y="3520"/>
                    <a:pt x="4043" y="3422"/>
                  </a:cubicBezTo>
                  <a:cubicBezTo>
                    <a:pt x="5254" y="3233"/>
                    <a:pt x="6469" y="3073"/>
                    <a:pt x="7687" y="2940"/>
                  </a:cubicBezTo>
                  <a:lnTo>
                    <a:pt x="8145" y="2891"/>
                  </a:lnTo>
                  <a:lnTo>
                    <a:pt x="8602" y="2846"/>
                  </a:lnTo>
                  <a:lnTo>
                    <a:pt x="9060" y="2801"/>
                  </a:lnTo>
                  <a:cubicBezTo>
                    <a:pt x="9137" y="2793"/>
                    <a:pt x="9211" y="2788"/>
                    <a:pt x="9287" y="2782"/>
                  </a:cubicBezTo>
                  <a:lnTo>
                    <a:pt x="9511" y="2766"/>
                  </a:lnTo>
                  <a:lnTo>
                    <a:pt x="9967" y="2742"/>
                  </a:lnTo>
                  <a:lnTo>
                    <a:pt x="10425" y="2726"/>
                  </a:lnTo>
                  <a:cubicBezTo>
                    <a:pt x="10501" y="2724"/>
                    <a:pt x="10577" y="2721"/>
                    <a:pt x="10655" y="2720"/>
                  </a:cubicBezTo>
                  <a:lnTo>
                    <a:pt x="10884" y="2714"/>
                  </a:lnTo>
                  <a:lnTo>
                    <a:pt x="11113" y="2710"/>
                  </a:lnTo>
                  <a:lnTo>
                    <a:pt x="11344" y="2708"/>
                  </a:lnTo>
                  <a:cubicBezTo>
                    <a:pt x="11866" y="2700"/>
                    <a:pt x="12390" y="2697"/>
                    <a:pt x="12913" y="2697"/>
                  </a:cubicBezTo>
                  <a:cubicBezTo>
                    <a:pt x="13618" y="2697"/>
                    <a:pt x="14323" y="2703"/>
                    <a:pt x="15028" y="2710"/>
                  </a:cubicBezTo>
                  <a:cubicBezTo>
                    <a:pt x="17486" y="2739"/>
                    <a:pt x="19945" y="2793"/>
                    <a:pt x="22404" y="2854"/>
                  </a:cubicBezTo>
                  <a:cubicBezTo>
                    <a:pt x="24863" y="2920"/>
                    <a:pt x="27323" y="2986"/>
                    <a:pt x="29783" y="3056"/>
                  </a:cubicBezTo>
                  <a:cubicBezTo>
                    <a:pt x="28556" y="2969"/>
                    <a:pt x="27327" y="2891"/>
                    <a:pt x="26099" y="2816"/>
                  </a:cubicBezTo>
                  <a:cubicBezTo>
                    <a:pt x="24870" y="2741"/>
                    <a:pt x="23643" y="2669"/>
                    <a:pt x="22413" y="2605"/>
                  </a:cubicBezTo>
                  <a:cubicBezTo>
                    <a:pt x="21184" y="2540"/>
                    <a:pt x="19955" y="2478"/>
                    <a:pt x="18726" y="2424"/>
                  </a:cubicBezTo>
                  <a:lnTo>
                    <a:pt x="17804" y="2384"/>
                  </a:lnTo>
                  <a:lnTo>
                    <a:pt x="16882" y="2346"/>
                  </a:lnTo>
                  <a:lnTo>
                    <a:pt x="16421" y="2328"/>
                  </a:lnTo>
                  <a:lnTo>
                    <a:pt x="15960" y="2311"/>
                  </a:lnTo>
                  <a:cubicBezTo>
                    <a:pt x="15652" y="2300"/>
                    <a:pt x="15345" y="2289"/>
                    <a:pt x="15037" y="2280"/>
                  </a:cubicBezTo>
                  <a:cubicBezTo>
                    <a:pt x="14422" y="2260"/>
                    <a:pt x="13806" y="2243"/>
                    <a:pt x="13191" y="2229"/>
                  </a:cubicBezTo>
                  <a:cubicBezTo>
                    <a:pt x="12574" y="2217"/>
                    <a:pt x="11959" y="2205"/>
                    <a:pt x="11341" y="2203"/>
                  </a:cubicBezTo>
                  <a:lnTo>
                    <a:pt x="11110" y="2202"/>
                  </a:lnTo>
                  <a:lnTo>
                    <a:pt x="10878" y="2203"/>
                  </a:lnTo>
                  <a:lnTo>
                    <a:pt x="10646" y="2204"/>
                  </a:lnTo>
                  <a:cubicBezTo>
                    <a:pt x="10569" y="2205"/>
                    <a:pt x="10492" y="2204"/>
                    <a:pt x="10415" y="2206"/>
                  </a:cubicBezTo>
                  <a:lnTo>
                    <a:pt x="9950" y="2214"/>
                  </a:lnTo>
                  <a:lnTo>
                    <a:pt x="9484" y="2230"/>
                  </a:lnTo>
                  <a:lnTo>
                    <a:pt x="9249" y="2244"/>
                  </a:lnTo>
                  <a:cubicBezTo>
                    <a:pt x="9171" y="2249"/>
                    <a:pt x="9092" y="2252"/>
                    <a:pt x="9016" y="2259"/>
                  </a:cubicBezTo>
                  <a:lnTo>
                    <a:pt x="8555" y="2297"/>
                  </a:lnTo>
                  <a:lnTo>
                    <a:pt x="8094" y="2334"/>
                  </a:lnTo>
                  <a:lnTo>
                    <a:pt x="7633" y="2377"/>
                  </a:lnTo>
                  <a:cubicBezTo>
                    <a:pt x="6403" y="2491"/>
                    <a:pt x="5176" y="2635"/>
                    <a:pt x="3953" y="2809"/>
                  </a:cubicBezTo>
                  <a:cubicBezTo>
                    <a:pt x="3341" y="2898"/>
                    <a:pt x="2731" y="2994"/>
                    <a:pt x="2122" y="3099"/>
                  </a:cubicBezTo>
                  <a:lnTo>
                    <a:pt x="1888" y="3141"/>
                  </a:lnTo>
                  <a:lnTo>
                    <a:pt x="1888" y="3141"/>
                  </a:lnTo>
                  <a:cubicBezTo>
                    <a:pt x="1894" y="3138"/>
                    <a:pt x="1901" y="3134"/>
                    <a:pt x="1907" y="3130"/>
                  </a:cubicBezTo>
                  <a:lnTo>
                    <a:pt x="2143" y="2999"/>
                  </a:lnTo>
                  <a:lnTo>
                    <a:pt x="2382" y="2873"/>
                  </a:lnTo>
                  <a:cubicBezTo>
                    <a:pt x="2703" y="2709"/>
                    <a:pt x="3030" y="2555"/>
                    <a:pt x="3363" y="2413"/>
                  </a:cubicBezTo>
                  <a:cubicBezTo>
                    <a:pt x="3698" y="2273"/>
                    <a:pt x="4034" y="2138"/>
                    <a:pt x="4376" y="2020"/>
                  </a:cubicBezTo>
                  <a:cubicBezTo>
                    <a:pt x="5062" y="1779"/>
                    <a:pt x="5759" y="1575"/>
                    <a:pt x="6468" y="1411"/>
                  </a:cubicBezTo>
                  <a:cubicBezTo>
                    <a:pt x="7175" y="1245"/>
                    <a:pt x="7892" y="1115"/>
                    <a:pt x="8615" y="1017"/>
                  </a:cubicBezTo>
                  <a:cubicBezTo>
                    <a:pt x="9337" y="918"/>
                    <a:pt x="10063" y="845"/>
                    <a:pt x="10793" y="808"/>
                  </a:cubicBezTo>
                  <a:lnTo>
                    <a:pt x="10929" y="800"/>
                  </a:lnTo>
                  <a:cubicBezTo>
                    <a:pt x="10975" y="798"/>
                    <a:pt x="11020" y="795"/>
                    <a:pt x="11066" y="793"/>
                  </a:cubicBezTo>
                  <a:lnTo>
                    <a:pt x="11339" y="784"/>
                  </a:lnTo>
                  <a:lnTo>
                    <a:pt x="11613" y="774"/>
                  </a:lnTo>
                  <a:lnTo>
                    <a:pt x="11749" y="769"/>
                  </a:lnTo>
                  <a:cubicBezTo>
                    <a:pt x="11795" y="767"/>
                    <a:pt x="11841" y="767"/>
                    <a:pt x="11886" y="767"/>
                  </a:cubicBezTo>
                  <a:lnTo>
                    <a:pt x="12434" y="761"/>
                  </a:lnTo>
                  <a:lnTo>
                    <a:pt x="12571" y="761"/>
                  </a:lnTo>
                  <a:lnTo>
                    <a:pt x="12708" y="763"/>
                  </a:lnTo>
                  <a:lnTo>
                    <a:pt x="12980" y="768"/>
                  </a:lnTo>
                  <a:cubicBezTo>
                    <a:pt x="13161" y="770"/>
                    <a:pt x="13346" y="778"/>
                    <a:pt x="13530" y="785"/>
                  </a:cubicBezTo>
                  <a:lnTo>
                    <a:pt x="14081" y="805"/>
                  </a:lnTo>
                  <a:lnTo>
                    <a:pt x="15187" y="854"/>
                  </a:lnTo>
                  <a:lnTo>
                    <a:pt x="16293" y="910"/>
                  </a:lnTo>
                  <a:cubicBezTo>
                    <a:pt x="16662" y="927"/>
                    <a:pt x="17031" y="948"/>
                    <a:pt x="17401" y="967"/>
                  </a:cubicBezTo>
                  <a:cubicBezTo>
                    <a:pt x="20352" y="1125"/>
                    <a:pt x="23304" y="1299"/>
                    <a:pt x="26258" y="1473"/>
                  </a:cubicBezTo>
                  <a:lnTo>
                    <a:pt x="35115" y="2000"/>
                  </a:lnTo>
                  <a:cubicBezTo>
                    <a:pt x="41021" y="2354"/>
                    <a:pt x="46927" y="2697"/>
                    <a:pt x="52834" y="3030"/>
                  </a:cubicBezTo>
                  <a:lnTo>
                    <a:pt x="57263" y="3277"/>
                  </a:lnTo>
                  <a:lnTo>
                    <a:pt x="61694" y="3515"/>
                  </a:lnTo>
                  <a:lnTo>
                    <a:pt x="66126" y="3747"/>
                  </a:lnTo>
                  <a:lnTo>
                    <a:pt x="68342" y="3859"/>
                  </a:lnTo>
                  <a:lnTo>
                    <a:pt x="70559" y="3966"/>
                  </a:lnTo>
                  <a:cubicBezTo>
                    <a:pt x="69821" y="3900"/>
                    <a:pt x="69085" y="3837"/>
                    <a:pt x="68348" y="3773"/>
                  </a:cubicBezTo>
                  <a:lnTo>
                    <a:pt x="66136" y="3588"/>
                  </a:lnTo>
                  <a:cubicBezTo>
                    <a:pt x="64662" y="3465"/>
                    <a:pt x="63188" y="3345"/>
                    <a:pt x="61713" y="3227"/>
                  </a:cubicBezTo>
                  <a:lnTo>
                    <a:pt x="59502" y="3051"/>
                  </a:lnTo>
                  <a:lnTo>
                    <a:pt x="57289" y="2878"/>
                  </a:lnTo>
                  <a:lnTo>
                    <a:pt x="52864" y="2539"/>
                  </a:lnTo>
                  <a:cubicBezTo>
                    <a:pt x="46965" y="2096"/>
                    <a:pt x="41062" y="1675"/>
                    <a:pt x="35159" y="1279"/>
                  </a:cubicBezTo>
                  <a:cubicBezTo>
                    <a:pt x="32208" y="1080"/>
                    <a:pt x="29255" y="889"/>
                    <a:pt x="26302" y="706"/>
                  </a:cubicBezTo>
                  <a:lnTo>
                    <a:pt x="24087" y="571"/>
                  </a:lnTo>
                  <a:lnTo>
                    <a:pt x="21872" y="440"/>
                  </a:lnTo>
                  <a:lnTo>
                    <a:pt x="19656" y="314"/>
                  </a:lnTo>
                  <a:cubicBezTo>
                    <a:pt x="18917" y="274"/>
                    <a:pt x="18178" y="232"/>
                    <a:pt x="17439" y="194"/>
                  </a:cubicBezTo>
                  <a:cubicBezTo>
                    <a:pt x="17069" y="176"/>
                    <a:pt x="16700" y="156"/>
                    <a:pt x="16330" y="139"/>
                  </a:cubicBezTo>
                  <a:lnTo>
                    <a:pt x="15220" y="86"/>
                  </a:lnTo>
                  <a:lnTo>
                    <a:pt x="14109" y="40"/>
                  </a:lnTo>
                  <a:lnTo>
                    <a:pt x="13553" y="21"/>
                  </a:lnTo>
                  <a:cubicBezTo>
                    <a:pt x="13366" y="16"/>
                    <a:pt x="13182" y="9"/>
                    <a:pt x="12993" y="6"/>
                  </a:cubicBezTo>
                  <a:lnTo>
                    <a:pt x="12710" y="3"/>
                  </a:lnTo>
                  <a:lnTo>
                    <a:pt x="12570"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1"/>
            <p:cNvSpPr/>
            <p:nvPr/>
          </p:nvSpPr>
          <p:spPr>
            <a:xfrm>
              <a:off x="2052574" y="8670285"/>
              <a:ext cx="1537136" cy="66430"/>
            </a:xfrm>
            <a:custGeom>
              <a:rect b="b" l="l" r="r" t="t"/>
              <a:pathLst>
                <a:path extrusionOk="0" h="1129" w="26124">
                  <a:moveTo>
                    <a:pt x="4472" y="1"/>
                  </a:moveTo>
                  <a:cubicBezTo>
                    <a:pt x="4073" y="1"/>
                    <a:pt x="3673" y="2"/>
                    <a:pt x="3274" y="5"/>
                  </a:cubicBezTo>
                  <a:cubicBezTo>
                    <a:pt x="2728" y="9"/>
                    <a:pt x="2182" y="15"/>
                    <a:pt x="1637" y="26"/>
                  </a:cubicBezTo>
                  <a:cubicBezTo>
                    <a:pt x="1092" y="36"/>
                    <a:pt x="547" y="49"/>
                    <a:pt x="1" y="72"/>
                  </a:cubicBezTo>
                  <a:cubicBezTo>
                    <a:pt x="544" y="135"/>
                    <a:pt x="1086" y="188"/>
                    <a:pt x="1629" y="240"/>
                  </a:cubicBezTo>
                  <a:cubicBezTo>
                    <a:pt x="2173" y="293"/>
                    <a:pt x="2716" y="339"/>
                    <a:pt x="3259" y="384"/>
                  </a:cubicBezTo>
                  <a:cubicBezTo>
                    <a:pt x="4345" y="474"/>
                    <a:pt x="5433" y="552"/>
                    <a:pt x="6520" y="622"/>
                  </a:cubicBezTo>
                  <a:cubicBezTo>
                    <a:pt x="7608" y="692"/>
                    <a:pt x="8694" y="754"/>
                    <a:pt x="9782" y="809"/>
                  </a:cubicBezTo>
                  <a:cubicBezTo>
                    <a:pt x="10870" y="863"/>
                    <a:pt x="11959" y="912"/>
                    <a:pt x="13047" y="953"/>
                  </a:cubicBezTo>
                  <a:cubicBezTo>
                    <a:pt x="14136" y="994"/>
                    <a:pt x="15224" y="1028"/>
                    <a:pt x="16313" y="1057"/>
                  </a:cubicBezTo>
                  <a:cubicBezTo>
                    <a:pt x="17402" y="1085"/>
                    <a:pt x="18491" y="1105"/>
                    <a:pt x="19581" y="1117"/>
                  </a:cubicBezTo>
                  <a:cubicBezTo>
                    <a:pt x="20125" y="1123"/>
                    <a:pt x="20670" y="1126"/>
                    <a:pt x="21215" y="1128"/>
                  </a:cubicBezTo>
                  <a:cubicBezTo>
                    <a:pt x="21397" y="1129"/>
                    <a:pt x="21578" y="1129"/>
                    <a:pt x="21760" y="1129"/>
                  </a:cubicBezTo>
                  <a:cubicBezTo>
                    <a:pt x="22124" y="1129"/>
                    <a:pt x="22487" y="1128"/>
                    <a:pt x="22850" y="1125"/>
                  </a:cubicBezTo>
                  <a:lnTo>
                    <a:pt x="23667" y="1117"/>
                  </a:lnTo>
                  <a:cubicBezTo>
                    <a:pt x="23940" y="1113"/>
                    <a:pt x="24214" y="1110"/>
                    <a:pt x="24486" y="1104"/>
                  </a:cubicBezTo>
                  <a:cubicBezTo>
                    <a:pt x="25032" y="1094"/>
                    <a:pt x="25577" y="1080"/>
                    <a:pt x="26123" y="1057"/>
                  </a:cubicBezTo>
                  <a:cubicBezTo>
                    <a:pt x="25580" y="994"/>
                    <a:pt x="25038" y="938"/>
                    <a:pt x="24494" y="888"/>
                  </a:cubicBezTo>
                  <a:cubicBezTo>
                    <a:pt x="24223" y="861"/>
                    <a:pt x="23951" y="837"/>
                    <a:pt x="23679" y="813"/>
                  </a:cubicBezTo>
                  <a:lnTo>
                    <a:pt x="22864" y="743"/>
                  </a:lnTo>
                  <a:cubicBezTo>
                    <a:pt x="22321" y="699"/>
                    <a:pt x="21779" y="656"/>
                    <a:pt x="21235" y="617"/>
                  </a:cubicBezTo>
                  <a:cubicBezTo>
                    <a:pt x="20691" y="578"/>
                    <a:pt x="20148" y="540"/>
                    <a:pt x="19604" y="505"/>
                  </a:cubicBezTo>
                  <a:cubicBezTo>
                    <a:pt x="18516" y="436"/>
                    <a:pt x="17428" y="374"/>
                    <a:pt x="16340" y="318"/>
                  </a:cubicBezTo>
                  <a:cubicBezTo>
                    <a:pt x="15253" y="265"/>
                    <a:pt x="14165" y="217"/>
                    <a:pt x="13077" y="175"/>
                  </a:cubicBezTo>
                  <a:cubicBezTo>
                    <a:pt x="11988" y="135"/>
                    <a:pt x="10900" y="100"/>
                    <a:pt x="9811" y="73"/>
                  </a:cubicBezTo>
                  <a:cubicBezTo>
                    <a:pt x="8722" y="46"/>
                    <a:pt x="7633" y="27"/>
                    <a:pt x="6543" y="13"/>
                  </a:cubicBezTo>
                  <a:cubicBezTo>
                    <a:pt x="5852" y="5"/>
                    <a:pt x="5162" y="1"/>
                    <a:pt x="4472"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1"/>
            <p:cNvSpPr/>
            <p:nvPr/>
          </p:nvSpPr>
          <p:spPr>
            <a:xfrm>
              <a:off x="-4037269" y="8732420"/>
              <a:ext cx="8625238" cy="327798"/>
            </a:xfrm>
            <a:custGeom>
              <a:rect b="b" l="l" r="r" t="t"/>
              <a:pathLst>
                <a:path extrusionOk="0" h="5571" w="146588">
                  <a:moveTo>
                    <a:pt x="72855" y="1"/>
                  </a:moveTo>
                  <a:lnTo>
                    <a:pt x="743" y="1708"/>
                  </a:lnTo>
                  <a:cubicBezTo>
                    <a:pt x="332" y="1708"/>
                    <a:pt x="1" y="2039"/>
                    <a:pt x="1" y="2450"/>
                  </a:cubicBezTo>
                  <a:lnTo>
                    <a:pt x="1" y="4828"/>
                  </a:lnTo>
                  <a:cubicBezTo>
                    <a:pt x="1" y="5239"/>
                    <a:pt x="332" y="5570"/>
                    <a:pt x="743" y="5570"/>
                  </a:cubicBezTo>
                  <a:lnTo>
                    <a:pt x="70567" y="3853"/>
                  </a:lnTo>
                  <a:cubicBezTo>
                    <a:pt x="71028" y="4615"/>
                    <a:pt x="72074" y="5149"/>
                    <a:pt x="73293" y="5149"/>
                  </a:cubicBezTo>
                  <a:cubicBezTo>
                    <a:pt x="74514" y="5149"/>
                    <a:pt x="75559" y="4615"/>
                    <a:pt x="76021" y="3853"/>
                  </a:cubicBezTo>
                  <a:lnTo>
                    <a:pt x="145845" y="5570"/>
                  </a:lnTo>
                  <a:cubicBezTo>
                    <a:pt x="146255" y="5570"/>
                    <a:pt x="146587" y="5239"/>
                    <a:pt x="146587" y="4828"/>
                  </a:cubicBezTo>
                  <a:lnTo>
                    <a:pt x="146587" y="2450"/>
                  </a:lnTo>
                  <a:cubicBezTo>
                    <a:pt x="146587" y="2039"/>
                    <a:pt x="146255" y="1708"/>
                    <a:pt x="145845" y="1708"/>
                  </a:cubicBezTo>
                  <a:lnTo>
                    <a:pt x="72855" y="1"/>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5" name="Google Shape;105;p11"/>
          <p:cNvSpPr txBox="1"/>
          <p:nvPr>
            <p:ph hasCustomPrompt="1" type="title"/>
          </p:nvPr>
        </p:nvSpPr>
        <p:spPr>
          <a:xfrm>
            <a:off x="1447050" y="1396961"/>
            <a:ext cx="6249900" cy="1695600"/>
          </a:xfrm>
          <a:prstGeom prst="rect">
            <a:avLst/>
          </a:prstGeom>
        </p:spPr>
        <p:txBody>
          <a:bodyPr anchorCtr="0" anchor="b" bIns="91425" lIns="91425" spcFirstLastPara="1" rIns="91425" wrap="square" tIns="91425">
            <a:noAutofit/>
          </a:bodyPr>
          <a:lstStyle>
            <a:lvl1pPr lvl="0" algn="ctr">
              <a:spcBef>
                <a:spcPts val="0"/>
              </a:spcBef>
              <a:spcAft>
                <a:spcPts val="0"/>
              </a:spcAft>
              <a:buSzPts val="9600"/>
              <a:buNone/>
              <a:defRPr sz="96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06" name="Google Shape;106;p11"/>
          <p:cNvSpPr/>
          <p:nvPr/>
        </p:nvSpPr>
        <p:spPr>
          <a:xfrm>
            <a:off x="8185794" y="748725"/>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1"/>
          <p:cNvSpPr/>
          <p:nvPr/>
        </p:nvSpPr>
        <p:spPr>
          <a:xfrm>
            <a:off x="7439348" y="1592825"/>
            <a:ext cx="1630762" cy="111931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txBox="1"/>
          <p:nvPr>
            <p:ph idx="1" type="subTitle"/>
          </p:nvPr>
        </p:nvSpPr>
        <p:spPr>
          <a:xfrm>
            <a:off x="2395650" y="2957325"/>
            <a:ext cx="43527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800"/>
              <a:buNone/>
              <a:defRPr/>
            </a:lvl1pPr>
            <a:lvl2pPr lvl="1" rtl="0" algn="ctr">
              <a:lnSpc>
                <a:spcPct val="100000"/>
              </a:lnSpc>
              <a:spcBef>
                <a:spcPts val="0"/>
              </a:spcBef>
              <a:spcAft>
                <a:spcPts val="0"/>
              </a:spcAft>
              <a:buSzPts val="1800"/>
              <a:buNone/>
              <a:defRPr sz="1800"/>
            </a:lvl2pPr>
            <a:lvl3pPr lvl="2" rtl="0" algn="ctr">
              <a:lnSpc>
                <a:spcPct val="100000"/>
              </a:lnSpc>
              <a:spcBef>
                <a:spcPts val="0"/>
              </a:spcBef>
              <a:spcAft>
                <a:spcPts val="0"/>
              </a:spcAft>
              <a:buSzPts val="1800"/>
              <a:buNone/>
              <a:defRPr sz="1800"/>
            </a:lvl3pPr>
            <a:lvl4pPr lvl="3" rtl="0" algn="ctr">
              <a:lnSpc>
                <a:spcPct val="100000"/>
              </a:lnSpc>
              <a:spcBef>
                <a:spcPts val="0"/>
              </a:spcBef>
              <a:spcAft>
                <a:spcPts val="0"/>
              </a:spcAft>
              <a:buSzPts val="1800"/>
              <a:buNone/>
              <a:defRPr sz="1800"/>
            </a:lvl4pPr>
            <a:lvl5pPr lvl="4" rtl="0" algn="ctr">
              <a:lnSpc>
                <a:spcPct val="100000"/>
              </a:lnSpc>
              <a:spcBef>
                <a:spcPts val="0"/>
              </a:spcBef>
              <a:spcAft>
                <a:spcPts val="0"/>
              </a:spcAft>
              <a:buSzPts val="1800"/>
              <a:buNone/>
              <a:defRPr sz="1800"/>
            </a:lvl5pPr>
            <a:lvl6pPr lvl="5" rtl="0" algn="ctr">
              <a:lnSpc>
                <a:spcPct val="100000"/>
              </a:lnSpc>
              <a:spcBef>
                <a:spcPts val="0"/>
              </a:spcBef>
              <a:spcAft>
                <a:spcPts val="0"/>
              </a:spcAft>
              <a:buSzPts val="1800"/>
              <a:buNone/>
              <a:defRPr sz="1800"/>
            </a:lvl6pPr>
            <a:lvl7pPr lvl="6" rtl="0" algn="ctr">
              <a:lnSpc>
                <a:spcPct val="100000"/>
              </a:lnSpc>
              <a:spcBef>
                <a:spcPts val="0"/>
              </a:spcBef>
              <a:spcAft>
                <a:spcPts val="0"/>
              </a:spcAft>
              <a:buSzPts val="1800"/>
              <a:buNone/>
              <a:defRPr sz="1800"/>
            </a:lvl7pPr>
            <a:lvl8pPr lvl="7" rtl="0" algn="ctr">
              <a:lnSpc>
                <a:spcPct val="100000"/>
              </a:lnSpc>
              <a:spcBef>
                <a:spcPts val="0"/>
              </a:spcBef>
              <a:spcAft>
                <a:spcPts val="0"/>
              </a:spcAft>
              <a:buSzPts val="1800"/>
              <a:buNone/>
              <a:defRPr sz="1800"/>
            </a:lvl8pPr>
            <a:lvl9pPr lvl="8" rtl="0" algn="ctr">
              <a:lnSpc>
                <a:spcPct val="100000"/>
              </a:lnSpc>
              <a:spcBef>
                <a:spcPts val="0"/>
              </a:spcBef>
              <a:spcAft>
                <a:spcPts val="0"/>
              </a:spcAft>
              <a:buSzPts val="1800"/>
              <a:buNone/>
              <a:defRPr sz="18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9" name="Shape 109"/>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SECTION_TITLE_AND_DESCRIPTION_1">
    <p:spTree>
      <p:nvGrpSpPr>
        <p:cNvPr id="110" name="Shape 110"/>
        <p:cNvGrpSpPr/>
        <p:nvPr/>
      </p:nvGrpSpPr>
      <p:grpSpPr>
        <a:xfrm>
          <a:off x="0" y="0"/>
          <a:ext cx="0" cy="0"/>
          <a:chOff x="0" y="0"/>
          <a:chExt cx="0" cy="0"/>
        </a:xfrm>
      </p:grpSpPr>
      <p:sp>
        <p:nvSpPr>
          <p:cNvPr id="111" name="Google Shape;111;p13"/>
          <p:cNvSpPr/>
          <p:nvPr/>
        </p:nvSpPr>
        <p:spPr>
          <a:xfrm>
            <a:off x="8584019" y="838204"/>
            <a:ext cx="1567328" cy="107577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
          <p:cNvSpPr/>
          <p:nvPr/>
        </p:nvSpPr>
        <p:spPr>
          <a:xfrm flipH="1">
            <a:off x="8176149" y="3686150"/>
            <a:ext cx="1375071" cy="943872"/>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
          <p:cNvSpPr txBox="1"/>
          <p:nvPr>
            <p:ph idx="1" type="subTitle"/>
          </p:nvPr>
        </p:nvSpPr>
        <p:spPr>
          <a:xfrm>
            <a:off x="1085725" y="120900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4" name="Google Shape;114;p13"/>
          <p:cNvSpPr txBox="1"/>
          <p:nvPr>
            <p:ph idx="2" type="subTitle"/>
          </p:nvPr>
        </p:nvSpPr>
        <p:spPr>
          <a:xfrm>
            <a:off x="3535500" y="120900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5" name="Google Shape;115;p13"/>
          <p:cNvSpPr txBox="1"/>
          <p:nvPr>
            <p:ph idx="3" type="subTitle"/>
          </p:nvPr>
        </p:nvSpPr>
        <p:spPr>
          <a:xfrm>
            <a:off x="5985275" y="120900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6" name="Google Shape;116;p13"/>
          <p:cNvSpPr txBox="1"/>
          <p:nvPr>
            <p:ph idx="4" type="subTitle"/>
          </p:nvPr>
        </p:nvSpPr>
        <p:spPr>
          <a:xfrm>
            <a:off x="1085725" y="26515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7" name="Google Shape;117;p13"/>
          <p:cNvSpPr txBox="1"/>
          <p:nvPr>
            <p:ph idx="5" type="subTitle"/>
          </p:nvPr>
        </p:nvSpPr>
        <p:spPr>
          <a:xfrm>
            <a:off x="3535500" y="26515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8" name="Google Shape;118;p13"/>
          <p:cNvSpPr txBox="1"/>
          <p:nvPr>
            <p:ph idx="6" type="subTitle"/>
          </p:nvPr>
        </p:nvSpPr>
        <p:spPr>
          <a:xfrm>
            <a:off x="5985275" y="26515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19" name="Google Shape;119;p13"/>
          <p:cNvSpPr txBox="1"/>
          <p:nvPr>
            <p:ph idx="7" type="subTitle"/>
          </p:nvPr>
        </p:nvSpPr>
        <p:spPr>
          <a:xfrm>
            <a:off x="1085725" y="896000"/>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
        <p:nvSpPr>
          <p:cNvPr id="120" name="Google Shape;120;p13"/>
          <p:cNvSpPr txBox="1"/>
          <p:nvPr>
            <p:ph idx="8" type="subTitle"/>
          </p:nvPr>
        </p:nvSpPr>
        <p:spPr>
          <a:xfrm>
            <a:off x="3535500" y="896000"/>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
        <p:nvSpPr>
          <p:cNvPr id="121" name="Google Shape;121;p13"/>
          <p:cNvSpPr txBox="1"/>
          <p:nvPr>
            <p:ph idx="9" type="subTitle"/>
          </p:nvPr>
        </p:nvSpPr>
        <p:spPr>
          <a:xfrm>
            <a:off x="5985275" y="896000"/>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
        <p:nvSpPr>
          <p:cNvPr id="122" name="Google Shape;122;p13"/>
          <p:cNvSpPr txBox="1"/>
          <p:nvPr>
            <p:ph idx="13" type="subTitle"/>
          </p:nvPr>
        </p:nvSpPr>
        <p:spPr>
          <a:xfrm>
            <a:off x="1085725" y="2338649"/>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
        <p:nvSpPr>
          <p:cNvPr id="123" name="Google Shape;123;p13"/>
          <p:cNvSpPr txBox="1"/>
          <p:nvPr>
            <p:ph idx="14" type="subTitle"/>
          </p:nvPr>
        </p:nvSpPr>
        <p:spPr>
          <a:xfrm>
            <a:off x="3535500" y="2338649"/>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
        <p:nvSpPr>
          <p:cNvPr id="124" name="Google Shape;124;p13"/>
          <p:cNvSpPr txBox="1"/>
          <p:nvPr>
            <p:ph idx="15" type="subTitle"/>
          </p:nvPr>
        </p:nvSpPr>
        <p:spPr>
          <a:xfrm>
            <a:off x="5985275" y="2338649"/>
            <a:ext cx="2073000" cy="450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800"/>
              <a:buFont typeface="Fjalla One"/>
              <a:buNone/>
              <a:defRPr>
                <a:latin typeface="Fjalla One"/>
                <a:ea typeface="Fjalla One"/>
                <a:cs typeface="Fjalla One"/>
                <a:sym typeface="Fjalla One"/>
              </a:defRPr>
            </a:lvl1pPr>
            <a:lvl2pPr lvl="1" rtl="0" algn="ctr">
              <a:lnSpc>
                <a:spcPct val="100000"/>
              </a:lnSpc>
              <a:spcBef>
                <a:spcPts val="0"/>
              </a:spcBef>
              <a:spcAft>
                <a:spcPts val="0"/>
              </a:spcAft>
              <a:buSzPts val="1800"/>
              <a:buFont typeface="Fjalla One"/>
              <a:buNone/>
              <a:defRPr sz="1800">
                <a:latin typeface="Fjalla One"/>
                <a:ea typeface="Fjalla One"/>
                <a:cs typeface="Fjalla One"/>
                <a:sym typeface="Fjalla One"/>
              </a:defRPr>
            </a:lvl2pPr>
            <a:lvl3pPr lvl="2" rtl="0" algn="ctr">
              <a:lnSpc>
                <a:spcPct val="100000"/>
              </a:lnSpc>
              <a:spcBef>
                <a:spcPts val="0"/>
              </a:spcBef>
              <a:spcAft>
                <a:spcPts val="0"/>
              </a:spcAft>
              <a:buSzPts val="1800"/>
              <a:buFont typeface="Fjalla One"/>
              <a:buNone/>
              <a:defRPr sz="1800">
                <a:latin typeface="Fjalla One"/>
                <a:ea typeface="Fjalla One"/>
                <a:cs typeface="Fjalla One"/>
                <a:sym typeface="Fjalla One"/>
              </a:defRPr>
            </a:lvl3pPr>
            <a:lvl4pPr lvl="3" rtl="0" algn="ctr">
              <a:lnSpc>
                <a:spcPct val="100000"/>
              </a:lnSpc>
              <a:spcBef>
                <a:spcPts val="0"/>
              </a:spcBef>
              <a:spcAft>
                <a:spcPts val="0"/>
              </a:spcAft>
              <a:buSzPts val="1800"/>
              <a:buFont typeface="Fjalla One"/>
              <a:buNone/>
              <a:defRPr sz="1800">
                <a:latin typeface="Fjalla One"/>
                <a:ea typeface="Fjalla One"/>
                <a:cs typeface="Fjalla One"/>
                <a:sym typeface="Fjalla One"/>
              </a:defRPr>
            </a:lvl4pPr>
            <a:lvl5pPr lvl="4" rtl="0" algn="ctr">
              <a:lnSpc>
                <a:spcPct val="100000"/>
              </a:lnSpc>
              <a:spcBef>
                <a:spcPts val="0"/>
              </a:spcBef>
              <a:spcAft>
                <a:spcPts val="0"/>
              </a:spcAft>
              <a:buSzPts val="1800"/>
              <a:buFont typeface="Fjalla One"/>
              <a:buNone/>
              <a:defRPr sz="1800">
                <a:latin typeface="Fjalla One"/>
                <a:ea typeface="Fjalla One"/>
                <a:cs typeface="Fjalla One"/>
                <a:sym typeface="Fjalla One"/>
              </a:defRPr>
            </a:lvl5pPr>
            <a:lvl6pPr lvl="5" rtl="0" algn="ctr">
              <a:lnSpc>
                <a:spcPct val="100000"/>
              </a:lnSpc>
              <a:spcBef>
                <a:spcPts val="0"/>
              </a:spcBef>
              <a:spcAft>
                <a:spcPts val="0"/>
              </a:spcAft>
              <a:buSzPts val="1800"/>
              <a:buFont typeface="Fjalla One"/>
              <a:buNone/>
              <a:defRPr sz="1800">
                <a:latin typeface="Fjalla One"/>
                <a:ea typeface="Fjalla One"/>
                <a:cs typeface="Fjalla One"/>
                <a:sym typeface="Fjalla One"/>
              </a:defRPr>
            </a:lvl6pPr>
            <a:lvl7pPr lvl="6" rtl="0" algn="ctr">
              <a:lnSpc>
                <a:spcPct val="100000"/>
              </a:lnSpc>
              <a:spcBef>
                <a:spcPts val="0"/>
              </a:spcBef>
              <a:spcAft>
                <a:spcPts val="0"/>
              </a:spcAft>
              <a:buSzPts val="1800"/>
              <a:buFont typeface="Fjalla One"/>
              <a:buNone/>
              <a:defRPr sz="1800">
                <a:latin typeface="Fjalla One"/>
                <a:ea typeface="Fjalla One"/>
                <a:cs typeface="Fjalla One"/>
                <a:sym typeface="Fjalla One"/>
              </a:defRPr>
            </a:lvl7pPr>
            <a:lvl8pPr lvl="7" rtl="0" algn="ctr">
              <a:lnSpc>
                <a:spcPct val="100000"/>
              </a:lnSpc>
              <a:spcBef>
                <a:spcPts val="0"/>
              </a:spcBef>
              <a:spcAft>
                <a:spcPts val="0"/>
              </a:spcAft>
              <a:buSzPts val="1800"/>
              <a:buFont typeface="Fjalla One"/>
              <a:buNone/>
              <a:defRPr sz="1800">
                <a:latin typeface="Fjalla One"/>
                <a:ea typeface="Fjalla One"/>
                <a:cs typeface="Fjalla One"/>
                <a:sym typeface="Fjalla One"/>
              </a:defRPr>
            </a:lvl8pPr>
            <a:lvl9pPr lvl="8" rtl="0" algn="ctr">
              <a:lnSpc>
                <a:spcPct val="100000"/>
              </a:lnSpc>
              <a:spcBef>
                <a:spcPts val="0"/>
              </a:spcBef>
              <a:spcAft>
                <a:spcPts val="0"/>
              </a:spcAft>
              <a:buSzPts val="1800"/>
              <a:buFont typeface="Fjalla One"/>
              <a:buNone/>
              <a:defRPr sz="1800">
                <a:latin typeface="Fjalla One"/>
                <a:ea typeface="Fjalla One"/>
                <a:cs typeface="Fjalla One"/>
                <a:sym typeface="Fjalla 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ext">
  <p:cSld name="ONE_COLUMN_TEXT_1">
    <p:spTree>
      <p:nvGrpSpPr>
        <p:cNvPr id="125" name="Shape 125"/>
        <p:cNvGrpSpPr/>
        <p:nvPr/>
      </p:nvGrpSpPr>
      <p:grpSpPr>
        <a:xfrm>
          <a:off x="0" y="0"/>
          <a:ext cx="0" cy="0"/>
          <a:chOff x="0" y="0"/>
          <a:chExt cx="0" cy="0"/>
        </a:xfrm>
      </p:grpSpPr>
      <p:sp>
        <p:nvSpPr>
          <p:cNvPr id="126" name="Google Shape;126;p14"/>
          <p:cNvSpPr/>
          <p:nvPr/>
        </p:nvSpPr>
        <p:spPr>
          <a:xfrm>
            <a:off x="-733253" y="3420026"/>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4"/>
          <p:cNvSpPr txBox="1"/>
          <p:nvPr>
            <p:ph type="title"/>
          </p:nvPr>
        </p:nvSpPr>
        <p:spPr>
          <a:xfrm>
            <a:off x="1191900" y="1257450"/>
            <a:ext cx="27327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28" name="Google Shape;128;p14"/>
          <p:cNvSpPr txBox="1"/>
          <p:nvPr>
            <p:ph idx="1" type="body"/>
          </p:nvPr>
        </p:nvSpPr>
        <p:spPr>
          <a:xfrm>
            <a:off x="1191900" y="2091450"/>
            <a:ext cx="2732700" cy="17946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129" name="Google Shape;129;p14"/>
          <p:cNvSpPr/>
          <p:nvPr/>
        </p:nvSpPr>
        <p:spPr>
          <a:xfrm>
            <a:off x="-561774" y="4168650"/>
            <a:ext cx="1524919" cy="1046663"/>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Four Columns">
  <p:cSld name="SECTION_TITLE_AND_DESCRIPTION_1_1">
    <p:spTree>
      <p:nvGrpSpPr>
        <p:cNvPr id="130" name="Shape 130"/>
        <p:cNvGrpSpPr/>
        <p:nvPr/>
      </p:nvGrpSpPr>
      <p:grpSpPr>
        <a:xfrm>
          <a:off x="0" y="0"/>
          <a:ext cx="0" cy="0"/>
          <a:chOff x="0" y="0"/>
          <a:chExt cx="0" cy="0"/>
        </a:xfrm>
      </p:grpSpPr>
      <p:sp>
        <p:nvSpPr>
          <p:cNvPr id="131" name="Google Shape;131;p15"/>
          <p:cNvSpPr/>
          <p:nvPr/>
        </p:nvSpPr>
        <p:spPr>
          <a:xfrm>
            <a:off x="-934006" y="751129"/>
            <a:ext cx="1567328" cy="107577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5"/>
          <p:cNvSpPr/>
          <p:nvPr/>
        </p:nvSpPr>
        <p:spPr>
          <a:xfrm flipH="1">
            <a:off x="7639299" y="4542200"/>
            <a:ext cx="1375071" cy="943872"/>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5"/>
          <p:cNvSpPr txBox="1"/>
          <p:nvPr>
            <p:ph type="title"/>
          </p:nvPr>
        </p:nvSpPr>
        <p:spPr>
          <a:xfrm>
            <a:off x="2348713" y="2075224"/>
            <a:ext cx="2073000" cy="508200"/>
          </a:xfrm>
          <a:prstGeom prst="rect">
            <a:avLst/>
          </a:prstGeom>
        </p:spPr>
        <p:txBody>
          <a:bodyPr anchorCtr="0" anchor="b" bIns="91425" lIns="91425" spcFirstLastPara="1" rIns="91425" wrap="square" tIns="91425">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34" name="Google Shape;134;p15"/>
          <p:cNvSpPr txBox="1"/>
          <p:nvPr>
            <p:ph idx="1" type="subTitle"/>
          </p:nvPr>
        </p:nvSpPr>
        <p:spPr>
          <a:xfrm>
            <a:off x="2348713" y="2446025"/>
            <a:ext cx="2073000" cy="6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135" name="Google Shape;135;p15"/>
          <p:cNvSpPr txBox="1"/>
          <p:nvPr>
            <p:ph idx="2" type="title"/>
          </p:nvPr>
        </p:nvSpPr>
        <p:spPr>
          <a:xfrm>
            <a:off x="4722288" y="2075224"/>
            <a:ext cx="2073000" cy="508200"/>
          </a:xfrm>
          <a:prstGeom prst="rect">
            <a:avLst/>
          </a:prstGeom>
        </p:spPr>
        <p:txBody>
          <a:bodyPr anchorCtr="0" anchor="b" bIns="91425" lIns="91425" spcFirstLastPara="1" rIns="91425" wrap="square" tIns="91425">
            <a:noAutofit/>
          </a:bodyPr>
          <a:lstStyle>
            <a:lvl1pPr lvl="0" rtl="0" algn="r">
              <a:spcBef>
                <a:spcPts val="0"/>
              </a:spcBef>
              <a:spcAft>
                <a:spcPts val="0"/>
              </a:spcAft>
              <a:buSzPts val="1800"/>
              <a:buNone/>
              <a:defRPr sz="1800"/>
            </a:lvl1pPr>
            <a:lvl2pPr lvl="1" rtl="0" algn="r">
              <a:spcBef>
                <a:spcPts val="0"/>
              </a:spcBef>
              <a:spcAft>
                <a:spcPts val="0"/>
              </a:spcAft>
              <a:buSzPts val="4200"/>
              <a:buNone/>
              <a:defRPr sz="4200"/>
            </a:lvl2pPr>
            <a:lvl3pPr lvl="2" rtl="0" algn="r">
              <a:spcBef>
                <a:spcPts val="0"/>
              </a:spcBef>
              <a:spcAft>
                <a:spcPts val="0"/>
              </a:spcAft>
              <a:buSzPts val="4200"/>
              <a:buNone/>
              <a:defRPr sz="4200"/>
            </a:lvl3pPr>
            <a:lvl4pPr lvl="3" rtl="0" algn="r">
              <a:spcBef>
                <a:spcPts val="0"/>
              </a:spcBef>
              <a:spcAft>
                <a:spcPts val="0"/>
              </a:spcAft>
              <a:buSzPts val="4200"/>
              <a:buNone/>
              <a:defRPr sz="4200"/>
            </a:lvl4pPr>
            <a:lvl5pPr lvl="4" rtl="0" algn="r">
              <a:spcBef>
                <a:spcPts val="0"/>
              </a:spcBef>
              <a:spcAft>
                <a:spcPts val="0"/>
              </a:spcAft>
              <a:buSzPts val="4200"/>
              <a:buNone/>
              <a:defRPr sz="4200"/>
            </a:lvl5pPr>
            <a:lvl6pPr lvl="5" rtl="0" algn="r">
              <a:spcBef>
                <a:spcPts val="0"/>
              </a:spcBef>
              <a:spcAft>
                <a:spcPts val="0"/>
              </a:spcAft>
              <a:buSzPts val="4200"/>
              <a:buNone/>
              <a:defRPr sz="4200"/>
            </a:lvl6pPr>
            <a:lvl7pPr lvl="6" rtl="0" algn="r">
              <a:spcBef>
                <a:spcPts val="0"/>
              </a:spcBef>
              <a:spcAft>
                <a:spcPts val="0"/>
              </a:spcAft>
              <a:buSzPts val="4200"/>
              <a:buNone/>
              <a:defRPr sz="4200"/>
            </a:lvl7pPr>
            <a:lvl8pPr lvl="7" rtl="0" algn="r">
              <a:spcBef>
                <a:spcPts val="0"/>
              </a:spcBef>
              <a:spcAft>
                <a:spcPts val="0"/>
              </a:spcAft>
              <a:buSzPts val="4200"/>
              <a:buNone/>
              <a:defRPr sz="4200"/>
            </a:lvl8pPr>
            <a:lvl9pPr lvl="8" rtl="0" algn="r">
              <a:spcBef>
                <a:spcPts val="0"/>
              </a:spcBef>
              <a:spcAft>
                <a:spcPts val="0"/>
              </a:spcAft>
              <a:buSzPts val="4200"/>
              <a:buNone/>
              <a:defRPr sz="4200"/>
            </a:lvl9pPr>
          </a:lstStyle>
          <a:p/>
        </p:txBody>
      </p:sp>
      <p:sp>
        <p:nvSpPr>
          <p:cNvPr id="136" name="Google Shape;136;p15"/>
          <p:cNvSpPr txBox="1"/>
          <p:nvPr>
            <p:ph idx="3" type="subTitle"/>
          </p:nvPr>
        </p:nvSpPr>
        <p:spPr>
          <a:xfrm>
            <a:off x="4722288" y="2446025"/>
            <a:ext cx="2073000" cy="6702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SzPts val="1400"/>
              <a:buNone/>
              <a:defRPr sz="1400"/>
            </a:lvl1pPr>
            <a:lvl2pPr lvl="1" rtl="0" algn="r">
              <a:lnSpc>
                <a:spcPct val="100000"/>
              </a:lnSpc>
              <a:spcBef>
                <a:spcPts val="0"/>
              </a:spcBef>
              <a:spcAft>
                <a:spcPts val="0"/>
              </a:spcAft>
              <a:buSzPts val="1400"/>
              <a:buNone/>
              <a:defRPr/>
            </a:lvl2pPr>
            <a:lvl3pPr lvl="2" rtl="0" algn="r">
              <a:lnSpc>
                <a:spcPct val="100000"/>
              </a:lnSpc>
              <a:spcBef>
                <a:spcPts val="0"/>
              </a:spcBef>
              <a:spcAft>
                <a:spcPts val="0"/>
              </a:spcAft>
              <a:buSzPts val="1400"/>
              <a:buNone/>
              <a:defRPr/>
            </a:lvl3pPr>
            <a:lvl4pPr lvl="3" rtl="0" algn="r">
              <a:lnSpc>
                <a:spcPct val="100000"/>
              </a:lnSpc>
              <a:spcBef>
                <a:spcPts val="0"/>
              </a:spcBef>
              <a:spcAft>
                <a:spcPts val="0"/>
              </a:spcAft>
              <a:buSzPts val="1400"/>
              <a:buNone/>
              <a:defRPr/>
            </a:lvl4pPr>
            <a:lvl5pPr lvl="4" rtl="0" algn="r">
              <a:lnSpc>
                <a:spcPct val="100000"/>
              </a:lnSpc>
              <a:spcBef>
                <a:spcPts val="0"/>
              </a:spcBef>
              <a:spcAft>
                <a:spcPts val="0"/>
              </a:spcAft>
              <a:buSzPts val="1400"/>
              <a:buNone/>
              <a:defRPr/>
            </a:lvl5pPr>
            <a:lvl6pPr lvl="5" rtl="0" algn="r">
              <a:lnSpc>
                <a:spcPct val="100000"/>
              </a:lnSpc>
              <a:spcBef>
                <a:spcPts val="0"/>
              </a:spcBef>
              <a:spcAft>
                <a:spcPts val="0"/>
              </a:spcAft>
              <a:buSzPts val="1400"/>
              <a:buNone/>
              <a:defRPr/>
            </a:lvl6pPr>
            <a:lvl7pPr lvl="6" rtl="0" algn="r">
              <a:lnSpc>
                <a:spcPct val="100000"/>
              </a:lnSpc>
              <a:spcBef>
                <a:spcPts val="0"/>
              </a:spcBef>
              <a:spcAft>
                <a:spcPts val="0"/>
              </a:spcAft>
              <a:buSzPts val="1400"/>
              <a:buNone/>
              <a:defRPr/>
            </a:lvl7pPr>
            <a:lvl8pPr lvl="7" rtl="0" algn="r">
              <a:lnSpc>
                <a:spcPct val="100000"/>
              </a:lnSpc>
              <a:spcBef>
                <a:spcPts val="0"/>
              </a:spcBef>
              <a:spcAft>
                <a:spcPts val="0"/>
              </a:spcAft>
              <a:buSzPts val="1400"/>
              <a:buNone/>
              <a:defRPr/>
            </a:lvl8pPr>
            <a:lvl9pPr lvl="8" rtl="0" algn="r">
              <a:lnSpc>
                <a:spcPct val="100000"/>
              </a:lnSpc>
              <a:spcBef>
                <a:spcPts val="0"/>
              </a:spcBef>
              <a:spcAft>
                <a:spcPts val="0"/>
              </a:spcAft>
              <a:buSzPts val="1400"/>
              <a:buNone/>
              <a:defRPr/>
            </a:lvl9pPr>
          </a:lstStyle>
          <a:p/>
        </p:txBody>
      </p:sp>
      <p:sp>
        <p:nvSpPr>
          <p:cNvPr id="137" name="Google Shape;137;p15"/>
          <p:cNvSpPr txBox="1"/>
          <p:nvPr>
            <p:ph idx="4" type="title"/>
          </p:nvPr>
        </p:nvSpPr>
        <p:spPr>
          <a:xfrm>
            <a:off x="2348713" y="3441574"/>
            <a:ext cx="2073000" cy="508200"/>
          </a:xfrm>
          <a:prstGeom prst="rect">
            <a:avLst/>
          </a:prstGeom>
        </p:spPr>
        <p:txBody>
          <a:bodyPr anchorCtr="0" anchor="b" bIns="91425" lIns="91425" spcFirstLastPara="1" rIns="91425" wrap="square" tIns="91425">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38" name="Google Shape;138;p15"/>
          <p:cNvSpPr txBox="1"/>
          <p:nvPr>
            <p:ph idx="5" type="subTitle"/>
          </p:nvPr>
        </p:nvSpPr>
        <p:spPr>
          <a:xfrm>
            <a:off x="2348713" y="3812375"/>
            <a:ext cx="2073000" cy="6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139" name="Google Shape;139;p15"/>
          <p:cNvSpPr txBox="1"/>
          <p:nvPr>
            <p:ph idx="6" type="title"/>
          </p:nvPr>
        </p:nvSpPr>
        <p:spPr>
          <a:xfrm>
            <a:off x="4722288" y="3441574"/>
            <a:ext cx="2073000" cy="508200"/>
          </a:xfrm>
          <a:prstGeom prst="rect">
            <a:avLst/>
          </a:prstGeom>
        </p:spPr>
        <p:txBody>
          <a:bodyPr anchorCtr="0" anchor="b" bIns="91425" lIns="91425" spcFirstLastPara="1" rIns="91425" wrap="square" tIns="91425">
            <a:noAutofit/>
          </a:bodyPr>
          <a:lstStyle>
            <a:lvl1pPr lvl="0" rtl="0" algn="r">
              <a:spcBef>
                <a:spcPts val="0"/>
              </a:spcBef>
              <a:spcAft>
                <a:spcPts val="0"/>
              </a:spcAft>
              <a:buSzPts val="1800"/>
              <a:buNone/>
              <a:defRPr sz="1800"/>
            </a:lvl1pPr>
            <a:lvl2pPr lvl="1" rtl="0" algn="r">
              <a:spcBef>
                <a:spcPts val="0"/>
              </a:spcBef>
              <a:spcAft>
                <a:spcPts val="0"/>
              </a:spcAft>
              <a:buSzPts val="4200"/>
              <a:buNone/>
              <a:defRPr sz="4200"/>
            </a:lvl2pPr>
            <a:lvl3pPr lvl="2" rtl="0" algn="r">
              <a:spcBef>
                <a:spcPts val="0"/>
              </a:spcBef>
              <a:spcAft>
                <a:spcPts val="0"/>
              </a:spcAft>
              <a:buSzPts val="4200"/>
              <a:buNone/>
              <a:defRPr sz="4200"/>
            </a:lvl3pPr>
            <a:lvl4pPr lvl="3" rtl="0" algn="r">
              <a:spcBef>
                <a:spcPts val="0"/>
              </a:spcBef>
              <a:spcAft>
                <a:spcPts val="0"/>
              </a:spcAft>
              <a:buSzPts val="4200"/>
              <a:buNone/>
              <a:defRPr sz="4200"/>
            </a:lvl4pPr>
            <a:lvl5pPr lvl="4" rtl="0" algn="r">
              <a:spcBef>
                <a:spcPts val="0"/>
              </a:spcBef>
              <a:spcAft>
                <a:spcPts val="0"/>
              </a:spcAft>
              <a:buSzPts val="4200"/>
              <a:buNone/>
              <a:defRPr sz="4200"/>
            </a:lvl5pPr>
            <a:lvl6pPr lvl="5" rtl="0" algn="r">
              <a:spcBef>
                <a:spcPts val="0"/>
              </a:spcBef>
              <a:spcAft>
                <a:spcPts val="0"/>
              </a:spcAft>
              <a:buSzPts val="4200"/>
              <a:buNone/>
              <a:defRPr sz="4200"/>
            </a:lvl6pPr>
            <a:lvl7pPr lvl="6" rtl="0" algn="r">
              <a:spcBef>
                <a:spcPts val="0"/>
              </a:spcBef>
              <a:spcAft>
                <a:spcPts val="0"/>
              </a:spcAft>
              <a:buSzPts val="4200"/>
              <a:buNone/>
              <a:defRPr sz="4200"/>
            </a:lvl7pPr>
            <a:lvl8pPr lvl="7" rtl="0" algn="r">
              <a:spcBef>
                <a:spcPts val="0"/>
              </a:spcBef>
              <a:spcAft>
                <a:spcPts val="0"/>
              </a:spcAft>
              <a:buSzPts val="4200"/>
              <a:buNone/>
              <a:defRPr sz="4200"/>
            </a:lvl8pPr>
            <a:lvl9pPr lvl="8" rtl="0" algn="r">
              <a:spcBef>
                <a:spcPts val="0"/>
              </a:spcBef>
              <a:spcAft>
                <a:spcPts val="0"/>
              </a:spcAft>
              <a:buSzPts val="4200"/>
              <a:buNone/>
              <a:defRPr sz="4200"/>
            </a:lvl9pPr>
          </a:lstStyle>
          <a:p/>
        </p:txBody>
      </p:sp>
      <p:sp>
        <p:nvSpPr>
          <p:cNvPr id="140" name="Google Shape;140;p15"/>
          <p:cNvSpPr txBox="1"/>
          <p:nvPr>
            <p:ph idx="7" type="subTitle"/>
          </p:nvPr>
        </p:nvSpPr>
        <p:spPr>
          <a:xfrm>
            <a:off x="4722288" y="3812375"/>
            <a:ext cx="2073000" cy="6702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SzPts val="1400"/>
              <a:buNone/>
              <a:defRPr sz="1400"/>
            </a:lvl1pPr>
            <a:lvl2pPr lvl="1" rtl="0" algn="r">
              <a:lnSpc>
                <a:spcPct val="100000"/>
              </a:lnSpc>
              <a:spcBef>
                <a:spcPts val="0"/>
              </a:spcBef>
              <a:spcAft>
                <a:spcPts val="0"/>
              </a:spcAft>
              <a:buSzPts val="1400"/>
              <a:buNone/>
              <a:defRPr/>
            </a:lvl2pPr>
            <a:lvl3pPr lvl="2" rtl="0" algn="r">
              <a:lnSpc>
                <a:spcPct val="100000"/>
              </a:lnSpc>
              <a:spcBef>
                <a:spcPts val="0"/>
              </a:spcBef>
              <a:spcAft>
                <a:spcPts val="0"/>
              </a:spcAft>
              <a:buSzPts val="1400"/>
              <a:buNone/>
              <a:defRPr/>
            </a:lvl3pPr>
            <a:lvl4pPr lvl="3" rtl="0" algn="r">
              <a:lnSpc>
                <a:spcPct val="100000"/>
              </a:lnSpc>
              <a:spcBef>
                <a:spcPts val="0"/>
              </a:spcBef>
              <a:spcAft>
                <a:spcPts val="0"/>
              </a:spcAft>
              <a:buSzPts val="1400"/>
              <a:buNone/>
              <a:defRPr/>
            </a:lvl4pPr>
            <a:lvl5pPr lvl="4" rtl="0" algn="r">
              <a:lnSpc>
                <a:spcPct val="100000"/>
              </a:lnSpc>
              <a:spcBef>
                <a:spcPts val="0"/>
              </a:spcBef>
              <a:spcAft>
                <a:spcPts val="0"/>
              </a:spcAft>
              <a:buSzPts val="1400"/>
              <a:buNone/>
              <a:defRPr/>
            </a:lvl5pPr>
            <a:lvl6pPr lvl="5" rtl="0" algn="r">
              <a:lnSpc>
                <a:spcPct val="100000"/>
              </a:lnSpc>
              <a:spcBef>
                <a:spcPts val="0"/>
              </a:spcBef>
              <a:spcAft>
                <a:spcPts val="0"/>
              </a:spcAft>
              <a:buSzPts val="1400"/>
              <a:buNone/>
              <a:defRPr/>
            </a:lvl6pPr>
            <a:lvl7pPr lvl="6" rtl="0" algn="r">
              <a:lnSpc>
                <a:spcPct val="100000"/>
              </a:lnSpc>
              <a:spcBef>
                <a:spcPts val="0"/>
              </a:spcBef>
              <a:spcAft>
                <a:spcPts val="0"/>
              </a:spcAft>
              <a:buSzPts val="1400"/>
              <a:buNone/>
              <a:defRPr/>
            </a:lvl7pPr>
            <a:lvl8pPr lvl="7" rtl="0" algn="r">
              <a:lnSpc>
                <a:spcPct val="100000"/>
              </a:lnSpc>
              <a:spcBef>
                <a:spcPts val="0"/>
              </a:spcBef>
              <a:spcAft>
                <a:spcPts val="0"/>
              </a:spcAft>
              <a:buSzPts val="1400"/>
              <a:buNone/>
              <a:defRPr/>
            </a:lvl8pPr>
            <a:lvl9pPr lvl="8" rtl="0" algn="r">
              <a:lnSpc>
                <a:spcPct val="100000"/>
              </a:lnSpc>
              <a:spcBef>
                <a:spcPts val="0"/>
              </a:spcBef>
              <a:spcAft>
                <a:spcPts val="0"/>
              </a:spcAft>
              <a:buSzPts val="1400"/>
              <a:buNone/>
              <a:defRPr/>
            </a:lvl9pPr>
          </a:lstStyle>
          <a:p/>
        </p:txBody>
      </p:sp>
      <p:sp>
        <p:nvSpPr>
          <p:cNvPr id="141" name="Google Shape;141;p15"/>
          <p:cNvSpPr txBox="1"/>
          <p:nvPr>
            <p:ph idx="8"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hree Columns ">
  <p:cSld name="SECTION_TITLE_AND_DESCRIPTION_1_1_1">
    <p:spTree>
      <p:nvGrpSpPr>
        <p:cNvPr id="142" name="Shape 142"/>
        <p:cNvGrpSpPr/>
        <p:nvPr/>
      </p:nvGrpSpPr>
      <p:grpSpPr>
        <a:xfrm>
          <a:off x="0" y="0"/>
          <a:ext cx="0" cy="0"/>
          <a:chOff x="0" y="0"/>
          <a:chExt cx="0" cy="0"/>
        </a:xfrm>
      </p:grpSpPr>
      <p:sp>
        <p:nvSpPr>
          <p:cNvPr id="143" name="Google Shape;143;p16"/>
          <p:cNvSpPr txBox="1"/>
          <p:nvPr>
            <p:ph type="title"/>
          </p:nvPr>
        </p:nvSpPr>
        <p:spPr>
          <a:xfrm>
            <a:off x="1560016" y="1407425"/>
            <a:ext cx="2568600" cy="428700"/>
          </a:xfrm>
          <a:prstGeom prst="rect">
            <a:avLst/>
          </a:prstGeom>
        </p:spPr>
        <p:txBody>
          <a:bodyPr anchorCtr="0" anchor="b" bIns="91425" lIns="91425" spcFirstLastPara="1" rIns="91425" wrap="square" tIns="91425">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44" name="Google Shape;144;p16"/>
          <p:cNvSpPr txBox="1"/>
          <p:nvPr>
            <p:ph idx="1" type="subTitle"/>
          </p:nvPr>
        </p:nvSpPr>
        <p:spPr>
          <a:xfrm>
            <a:off x="1560019" y="1698851"/>
            <a:ext cx="2568600" cy="6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145" name="Google Shape;145;p16"/>
          <p:cNvSpPr txBox="1"/>
          <p:nvPr>
            <p:ph idx="2" type="title"/>
          </p:nvPr>
        </p:nvSpPr>
        <p:spPr>
          <a:xfrm>
            <a:off x="1560016" y="2516282"/>
            <a:ext cx="2568600" cy="428700"/>
          </a:xfrm>
          <a:prstGeom prst="rect">
            <a:avLst/>
          </a:prstGeom>
        </p:spPr>
        <p:txBody>
          <a:bodyPr anchorCtr="0" anchor="b" bIns="91425" lIns="91425" spcFirstLastPara="1" rIns="91425" wrap="square" tIns="91425">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46" name="Google Shape;146;p16"/>
          <p:cNvSpPr txBox="1"/>
          <p:nvPr>
            <p:ph idx="3" type="subTitle"/>
          </p:nvPr>
        </p:nvSpPr>
        <p:spPr>
          <a:xfrm>
            <a:off x="1560019" y="2807582"/>
            <a:ext cx="2568600" cy="6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147" name="Google Shape;147;p16"/>
          <p:cNvSpPr txBox="1"/>
          <p:nvPr>
            <p:ph idx="4"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48" name="Google Shape;148;p16"/>
          <p:cNvSpPr txBox="1"/>
          <p:nvPr>
            <p:ph idx="5" type="title"/>
          </p:nvPr>
        </p:nvSpPr>
        <p:spPr>
          <a:xfrm>
            <a:off x="1560016" y="3625014"/>
            <a:ext cx="2568600" cy="428700"/>
          </a:xfrm>
          <a:prstGeom prst="rect">
            <a:avLst/>
          </a:prstGeom>
        </p:spPr>
        <p:txBody>
          <a:bodyPr anchorCtr="0" anchor="b" bIns="91425" lIns="91425" spcFirstLastPara="1" rIns="91425" wrap="square" tIns="91425">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149" name="Google Shape;149;p16"/>
          <p:cNvSpPr txBox="1"/>
          <p:nvPr>
            <p:ph idx="6" type="subTitle"/>
          </p:nvPr>
        </p:nvSpPr>
        <p:spPr>
          <a:xfrm>
            <a:off x="1560019" y="3916314"/>
            <a:ext cx="2568600" cy="6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150" name="Google Shape;150;p16"/>
          <p:cNvSpPr/>
          <p:nvPr/>
        </p:nvSpPr>
        <p:spPr>
          <a:xfrm>
            <a:off x="8451694" y="1420550"/>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6"/>
          <p:cNvSpPr/>
          <p:nvPr/>
        </p:nvSpPr>
        <p:spPr>
          <a:xfrm>
            <a:off x="8222006" y="249875"/>
            <a:ext cx="1264260" cy="86775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Design">
  <p:cSld name="TITLE_AND_TWO_COLUMNS_1">
    <p:spTree>
      <p:nvGrpSpPr>
        <p:cNvPr id="152" name="Shape 152"/>
        <p:cNvGrpSpPr/>
        <p:nvPr/>
      </p:nvGrpSpPr>
      <p:grpSpPr>
        <a:xfrm>
          <a:off x="0" y="0"/>
          <a:ext cx="0" cy="0"/>
          <a:chOff x="0" y="0"/>
          <a:chExt cx="0" cy="0"/>
        </a:xfrm>
      </p:grpSpPr>
      <p:sp>
        <p:nvSpPr>
          <p:cNvPr id="153" name="Google Shape;153;p17"/>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54" name="Google Shape;154;p17"/>
          <p:cNvSpPr/>
          <p:nvPr/>
        </p:nvSpPr>
        <p:spPr>
          <a:xfrm>
            <a:off x="-345451" y="3847349"/>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p:nvPr/>
        </p:nvSpPr>
        <p:spPr>
          <a:xfrm flipH="1">
            <a:off x="8552389" y="33999"/>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7"/>
          <p:cNvSpPr/>
          <p:nvPr/>
        </p:nvSpPr>
        <p:spPr>
          <a:xfrm>
            <a:off x="79549" y="4082999"/>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ercentages">
  <p:cSld name="TITLE_AND_TWO_COLUMNS_1_1">
    <p:spTree>
      <p:nvGrpSpPr>
        <p:cNvPr id="157" name="Shape 157"/>
        <p:cNvGrpSpPr/>
        <p:nvPr/>
      </p:nvGrpSpPr>
      <p:grpSpPr>
        <a:xfrm>
          <a:off x="0" y="0"/>
          <a:ext cx="0" cy="0"/>
          <a:chOff x="0" y="0"/>
          <a:chExt cx="0" cy="0"/>
        </a:xfrm>
      </p:grpSpPr>
      <p:sp>
        <p:nvSpPr>
          <p:cNvPr id="158" name="Google Shape;158;p18"/>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59" name="Google Shape;159;p18"/>
          <p:cNvSpPr txBox="1"/>
          <p:nvPr>
            <p:ph hasCustomPrompt="1" idx="2" type="title"/>
          </p:nvPr>
        </p:nvSpPr>
        <p:spPr>
          <a:xfrm>
            <a:off x="1167788" y="2306738"/>
            <a:ext cx="1886400" cy="697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160" name="Google Shape;160;p18"/>
          <p:cNvSpPr txBox="1"/>
          <p:nvPr>
            <p:ph idx="1" type="subTitle"/>
          </p:nvPr>
        </p:nvSpPr>
        <p:spPr>
          <a:xfrm>
            <a:off x="1074475" y="3210013"/>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61" name="Google Shape;161;p18"/>
          <p:cNvSpPr txBox="1"/>
          <p:nvPr>
            <p:ph hasCustomPrompt="1" idx="3" type="title"/>
          </p:nvPr>
        </p:nvSpPr>
        <p:spPr>
          <a:xfrm>
            <a:off x="6089838" y="2306738"/>
            <a:ext cx="1886400" cy="697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162" name="Google Shape;162;p18"/>
          <p:cNvSpPr txBox="1"/>
          <p:nvPr>
            <p:ph idx="4" type="subTitle"/>
          </p:nvPr>
        </p:nvSpPr>
        <p:spPr>
          <a:xfrm>
            <a:off x="5996525" y="3210013"/>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63" name="Google Shape;163;p18"/>
          <p:cNvSpPr/>
          <p:nvPr/>
        </p:nvSpPr>
        <p:spPr>
          <a:xfrm flipH="1" rot="10800000">
            <a:off x="7844751" y="-139014"/>
            <a:ext cx="2250738" cy="154478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8"/>
          <p:cNvSpPr/>
          <p:nvPr/>
        </p:nvSpPr>
        <p:spPr>
          <a:xfrm flipH="1">
            <a:off x="233103" y="822857"/>
            <a:ext cx="934665" cy="641529"/>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8"/>
          <p:cNvSpPr/>
          <p:nvPr/>
        </p:nvSpPr>
        <p:spPr>
          <a:xfrm flipH="1">
            <a:off x="1074478" y="256007"/>
            <a:ext cx="934665" cy="641529"/>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hree Columns  1">
  <p:cSld name="SECTION_TITLE_AND_DESCRIPTION_1_1_1_1">
    <p:spTree>
      <p:nvGrpSpPr>
        <p:cNvPr id="166" name="Shape 166"/>
        <p:cNvGrpSpPr/>
        <p:nvPr/>
      </p:nvGrpSpPr>
      <p:grpSpPr>
        <a:xfrm>
          <a:off x="0" y="0"/>
          <a:ext cx="0" cy="0"/>
          <a:chOff x="0" y="0"/>
          <a:chExt cx="0" cy="0"/>
        </a:xfrm>
      </p:grpSpPr>
      <p:sp>
        <p:nvSpPr>
          <p:cNvPr id="167" name="Google Shape;167;p19"/>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68" name="Google Shape;168;p19"/>
          <p:cNvSpPr/>
          <p:nvPr/>
        </p:nvSpPr>
        <p:spPr>
          <a:xfrm>
            <a:off x="8451694" y="1420550"/>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9"/>
          <p:cNvSpPr/>
          <p:nvPr/>
        </p:nvSpPr>
        <p:spPr>
          <a:xfrm>
            <a:off x="8222006" y="249875"/>
            <a:ext cx="1264260" cy="86775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9"/>
          <p:cNvSpPr txBox="1"/>
          <p:nvPr>
            <p:ph idx="2" type="title"/>
          </p:nvPr>
        </p:nvSpPr>
        <p:spPr>
          <a:xfrm>
            <a:off x="1085725" y="309407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71" name="Google Shape;171;p19"/>
          <p:cNvSpPr txBox="1"/>
          <p:nvPr>
            <p:ph idx="1" type="subTitle"/>
          </p:nvPr>
        </p:nvSpPr>
        <p:spPr>
          <a:xfrm>
            <a:off x="1085725" y="354107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72" name="Google Shape;172;p19"/>
          <p:cNvSpPr txBox="1"/>
          <p:nvPr>
            <p:ph idx="3" type="title"/>
          </p:nvPr>
        </p:nvSpPr>
        <p:spPr>
          <a:xfrm>
            <a:off x="3535500" y="309407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73" name="Google Shape;173;p19"/>
          <p:cNvSpPr txBox="1"/>
          <p:nvPr>
            <p:ph idx="4" type="subTitle"/>
          </p:nvPr>
        </p:nvSpPr>
        <p:spPr>
          <a:xfrm>
            <a:off x="3535500" y="354107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74" name="Google Shape;174;p19"/>
          <p:cNvSpPr txBox="1"/>
          <p:nvPr>
            <p:ph idx="5" type="title"/>
          </p:nvPr>
        </p:nvSpPr>
        <p:spPr>
          <a:xfrm>
            <a:off x="5985275" y="309407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75" name="Google Shape;175;p19"/>
          <p:cNvSpPr txBox="1"/>
          <p:nvPr>
            <p:ph idx="6" type="subTitle"/>
          </p:nvPr>
        </p:nvSpPr>
        <p:spPr>
          <a:xfrm>
            <a:off x="5985275" y="354107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Design 1">
  <p:cSld name="TITLE_AND_TWO_COLUMNS_1_2">
    <p:spTree>
      <p:nvGrpSpPr>
        <p:cNvPr id="176" name="Shape 176"/>
        <p:cNvGrpSpPr/>
        <p:nvPr/>
      </p:nvGrpSpPr>
      <p:grpSpPr>
        <a:xfrm>
          <a:off x="0" y="0"/>
          <a:ext cx="0" cy="0"/>
          <a:chOff x="0" y="0"/>
          <a:chExt cx="0" cy="0"/>
        </a:xfrm>
      </p:grpSpPr>
      <p:sp>
        <p:nvSpPr>
          <p:cNvPr id="177" name="Google Shape;177;p20"/>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78" name="Google Shape;178;p20"/>
          <p:cNvSpPr/>
          <p:nvPr/>
        </p:nvSpPr>
        <p:spPr>
          <a:xfrm flipH="1">
            <a:off x="-615636" y="2895024"/>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0"/>
          <p:cNvSpPr/>
          <p:nvPr/>
        </p:nvSpPr>
        <p:spPr>
          <a:xfrm>
            <a:off x="-829624" y="3749297"/>
            <a:ext cx="2330269" cy="1599344"/>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0"/>
          <p:cNvSpPr/>
          <p:nvPr/>
        </p:nvSpPr>
        <p:spPr>
          <a:xfrm flipH="1">
            <a:off x="7942039" y="161149"/>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p:nvPr/>
        </p:nvSpPr>
        <p:spPr>
          <a:xfrm>
            <a:off x="691462" y="-600338"/>
            <a:ext cx="4739673" cy="4739673"/>
          </a:xfrm>
          <a:custGeom>
            <a:rect b="b" l="l" r="r" t="t"/>
            <a:pathLst>
              <a:path extrusionOk="0" h="105879" w="105879">
                <a:moveTo>
                  <a:pt x="52939" y="0"/>
                </a:moveTo>
                <a:cubicBezTo>
                  <a:pt x="38899" y="0"/>
                  <a:pt x="25433" y="5577"/>
                  <a:pt x="15506" y="15506"/>
                </a:cubicBezTo>
                <a:cubicBezTo>
                  <a:pt x="5577" y="25433"/>
                  <a:pt x="0" y="38899"/>
                  <a:pt x="0" y="52938"/>
                </a:cubicBezTo>
                <a:cubicBezTo>
                  <a:pt x="0" y="66980"/>
                  <a:pt x="5577" y="80444"/>
                  <a:pt x="15506" y="90373"/>
                </a:cubicBezTo>
                <a:cubicBezTo>
                  <a:pt x="25433" y="100300"/>
                  <a:pt x="38899" y="105878"/>
                  <a:pt x="52939" y="105878"/>
                </a:cubicBezTo>
                <a:cubicBezTo>
                  <a:pt x="66980" y="105878"/>
                  <a:pt x="80444" y="100300"/>
                  <a:pt x="90373" y="90373"/>
                </a:cubicBezTo>
                <a:cubicBezTo>
                  <a:pt x="100300" y="80444"/>
                  <a:pt x="105879" y="66980"/>
                  <a:pt x="105879" y="52938"/>
                </a:cubicBezTo>
                <a:cubicBezTo>
                  <a:pt x="105879" y="38899"/>
                  <a:pt x="100300" y="25433"/>
                  <a:pt x="90373" y="15506"/>
                </a:cubicBezTo>
                <a:cubicBezTo>
                  <a:pt x="80444" y="5577"/>
                  <a:pt x="66980" y="0"/>
                  <a:pt x="5293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3"/>
          <p:cNvSpPr txBox="1"/>
          <p:nvPr>
            <p:ph type="title"/>
          </p:nvPr>
        </p:nvSpPr>
        <p:spPr>
          <a:xfrm>
            <a:off x="1409750" y="1196200"/>
            <a:ext cx="3396000" cy="7437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20" name="Google Shape;20;p3"/>
          <p:cNvSpPr txBox="1"/>
          <p:nvPr>
            <p:ph idx="1" type="subTitle"/>
          </p:nvPr>
        </p:nvSpPr>
        <p:spPr>
          <a:xfrm>
            <a:off x="1409750" y="2380634"/>
            <a:ext cx="3396000" cy="79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800"/>
              <a:buNone/>
              <a:defRPr/>
            </a:lvl1pPr>
            <a:lvl2pPr lvl="1" rtl="0" algn="ctr">
              <a:lnSpc>
                <a:spcPct val="100000"/>
              </a:lnSpc>
              <a:spcBef>
                <a:spcPts val="0"/>
              </a:spcBef>
              <a:spcAft>
                <a:spcPts val="0"/>
              </a:spcAft>
              <a:buSzPts val="1800"/>
              <a:buNone/>
              <a:defRPr sz="1800"/>
            </a:lvl2pPr>
            <a:lvl3pPr lvl="2" rtl="0" algn="ctr">
              <a:lnSpc>
                <a:spcPct val="100000"/>
              </a:lnSpc>
              <a:spcBef>
                <a:spcPts val="0"/>
              </a:spcBef>
              <a:spcAft>
                <a:spcPts val="0"/>
              </a:spcAft>
              <a:buSzPts val="1800"/>
              <a:buNone/>
              <a:defRPr sz="1800"/>
            </a:lvl3pPr>
            <a:lvl4pPr lvl="3" rtl="0" algn="ctr">
              <a:lnSpc>
                <a:spcPct val="100000"/>
              </a:lnSpc>
              <a:spcBef>
                <a:spcPts val="0"/>
              </a:spcBef>
              <a:spcAft>
                <a:spcPts val="0"/>
              </a:spcAft>
              <a:buSzPts val="1800"/>
              <a:buNone/>
              <a:defRPr sz="1800"/>
            </a:lvl4pPr>
            <a:lvl5pPr lvl="4" rtl="0" algn="ctr">
              <a:lnSpc>
                <a:spcPct val="100000"/>
              </a:lnSpc>
              <a:spcBef>
                <a:spcPts val="0"/>
              </a:spcBef>
              <a:spcAft>
                <a:spcPts val="0"/>
              </a:spcAft>
              <a:buSzPts val="1800"/>
              <a:buNone/>
              <a:defRPr sz="1800"/>
            </a:lvl5pPr>
            <a:lvl6pPr lvl="5" rtl="0" algn="ctr">
              <a:lnSpc>
                <a:spcPct val="100000"/>
              </a:lnSpc>
              <a:spcBef>
                <a:spcPts val="0"/>
              </a:spcBef>
              <a:spcAft>
                <a:spcPts val="0"/>
              </a:spcAft>
              <a:buSzPts val="1800"/>
              <a:buNone/>
              <a:defRPr sz="1800"/>
            </a:lvl6pPr>
            <a:lvl7pPr lvl="6" rtl="0" algn="ctr">
              <a:lnSpc>
                <a:spcPct val="100000"/>
              </a:lnSpc>
              <a:spcBef>
                <a:spcPts val="0"/>
              </a:spcBef>
              <a:spcAft>
                <a:spcPts val="0"/>
              </a:spcAft>
              <a:buSzPts val="1800"/>
              <a:buNone/>
              <a:defRPr sz="1800"/>
            </a:lvl7pPr>
            <a:lvl8pPr lvl="7" rtl="0" algn="ctr">
              <a:lnSpc>
                <a:spcPct val="100000"/>
              </a:lnSpc>
              <a:spcBef>
                <a:spcPts val="0"/>
              </a:spcBef>
              <a:spcAft>
                <a:spcPts val="0"/>
              </a:spcAft>
              <a:buSzPts val="1800"/>
              <a:buNone/>
              <a:defRPr sz="1800"/>
            </a:lvl8pPr>
            <a:lvl9pPr lvl="8" rtl="0" algn="ctr">
              <a:lnSpc>
                <a:spcPct val="100000"/>
              </a:lnSpc>
              <a:spcBef>
                <a:spcPts val="0"/>
              </a:spcBef>
              <a:spcAft>
                <a:spcPts val="0"/>
              </a:spcAft>
              <a:buSzPts val="1800"/>
              <a:buNone/>
              <a:defRPr sz="1800"/>
            </a:lvl9pPr>
          </a:lstStyle>
          <a:p/>
        </p:txBody>
      </p:sp>
      <p:sp>
        <p:nvSpPr>
          <p:cNvPr id="21" name="Google Shape;21;p3"/>
          <p:cNvSpPr/>
          <p:nvPr/>
        </p:nvSpPr>
        <p:spPr>
          <a:xfrm>
            <a:off x="8040034" y="630689"/>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a:off x="726472" y="3173222"/>
            <a:ext cx="1154817" cy="792591"/>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ext 1">
  <p:cSld name="ONE_COLUMN_TEXT_1_1">
    <p:spTree>
      <p:nvGrpSpPr>
        <p:cNvPr id="181" name="Shape 181"/>
        <p:cNvGrpSpPr/>
        <p:nvPr/>
      </p:nvGrpSpPr>
      <p:grpSpPr>
        <a:xfrm>
          <a:off x="0" y="0"/>
          <a:ext cx="0" cy="0"/>
          <a:chOff x="0" y="0"/>
          <a:chExt cx="0" cy="0"/>
        </a:xfrm>
      </p:grpSpPr>
      <p:sp>
        <p:nvSpPr>
          <p:cNvPr id="182" name="Google Shape;182;p21"/>
          <p:cNvSpPr/>
          <p:nvPr/>
        </p:nvSpPr>
        <p:spPr>
          <a:xfrm>
            <a:off x="-733253" y="3420026"/>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1"/>
          <p:cNvSpPr txBox="1"/>
          <p:nvPr>
            <p:ph type="title"/>
          </p:nvPr>
        </p:nvSpPr>
        <p:spPr>
          <a:xfrm>
            <a:off x="1191900" y="1638450"/>
            <a:ext cx="27327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84" name="Google Shape;184;p21"/>
          <p:cNvSpPr txBox="1"/>
          <p:nvPr>
            <p:ph idx="1" type="body"/>
          </p:nvPr>
        </p:nvSpPr>
        <p:spPr>
          <a:xfrm>
            <a:off x="1191900" y="2472450"/>
            <a:ext cx="2732700" cy="17946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185" name="Google Shape;185;p21"/>
          <p:cNvSpPr/>
          <p:nvPr/>
        </p:nvSpPr>
        <p:spPr>
          <a:xfrm>
            <a:off x="-561774" y="4168650"/>
            <a:ext cx="1524919" cy="1046663"/>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1"/>
          <p:cNvSpPr/>
          <p:nvPr/>
        </p:nvSpPr>
        <p:spPr>
          <a:xfrm rot="10800000">
            <a:off x="7767774" y="-396276"/>
            <a:ext cx="2884731" cy="19800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wo Columns ">
  <p:cSld name="SECTION_TITLE_AND_DESCRIPTION_1_1_1_1_1">
    <p:spTree>
      <p:nvGrpSpPr>
        <p:cNvPr id="187" name="Shape 187"/>
        <p:cNvGrpSpPr/>
        <p:nvPr/>
      </p:nvGrpSpPr>
      <p:grpSpPr>
        <a:xfrm>
          <a:off x="0" y="0"/>
          <a:ext cx="0" cy="0"/>
          <a:chOff x="0" y="0"/>
          <a:chExt cx="0" cy="0"/>
        </a:xfrm>
      </p:grpSpPr>
      <p:sp>
        <p:nvSpPr>
          <p:cNvPr id="188" name="Google Shape;188;p22"/>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89" name="Google Shape;189;p22"/>
          <p:cNvSpPr/>
          <p:nvPr/>
        </p:nvSpPr>
        <p:spPr>
          <a:xfrm>
            <a:off x="8451694" y="1420550"/>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22"/>
          <p:cNvSpPr/>
          <p:nvPr/>
        </p:nvSpPr>
        <p:spPr>
          <a:xfrm>
            <a:off x="-392878" y="129075"/>
            <a:ext cx="1776618" cy="1219422"/>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2"/>
          <p:cNvSpPr txBox="1"/>
          <p:nvPr>
            <p:ph idx="2" type="title"/>
          </p:nvPr>
        </p:nvSpPr>
        <p:spPr>
          <a:xfrm>
            <a:off x="1929600" y="3183099"/>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92" name="Google Shape;192;p22"/>
          <p:cNvSpPr txBox="1"/>
          <p:nvPr>
            <p:ph idx="1" type="subTitle"/>
          </p:nvPr>
        </p:nvSpPr>
        <p:spPr>
          <a:xfrm>
            <a:off x="1929600" y="363010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93" name="Google Shape;193;p22"/>
          <p:cNvSpPr txBox="1"/>
          <p:nvPr>
            <p:ph idx="3" type="title"/>
          </p:nvPr>
        </p:nvSpPr>
        <p:spPr>
          <a:xfrm>
            <a:off x="5141375" y="3183099"/>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94" name="Google Shape;194;p22"/>
          <p:cNvSpPr txBox="1"/>
          <p:nvPr>
            <p:ph idx="4" type="subTitle"/>
          </p:nvPr>
        </p:nvSpPr>
        <p:spPr>
          <a:xfrm>
            <a:off x="5141375" y="363010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95" name="Google Shape;195;p22"/>
          <p:cNvSpPr/>
          <p:nvPr/>
        </p:nvSpPr>
        <p:spPr>
          <a:xfrm>
            <a:off x="-6" y="1185325"/>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Six Columns  ">
  <p:cSld name="SECTION_TITLE_AND_DESCRIPTION_1_1_1_1_2">
    <p:spTree>
      <p:nvGrpSpPr>
        <p:cNvPr id="196" name="Shape 196"/>
        <p:cNvGrpSpPr/>
        <p:nvPr/>
      </p:nvGrpSpPr>
      <p:grpSpPr>
        <a:xfrm>
          <a:off x="0" y="0"/>
          <a:ext cx="0" cy="0"/>
          <a:chOff x="0" y="0"/>
          <a:chExt cx="0" cy="0"/>
        </a:xfrm>
      </p:grpSpPr>
      <p:sp>
        <p:nvSpPr>
          <p:cNvPr id="197" name="Google Shape;197;p23"/>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198" name="Google Shape;198;p23"/>
          <p:cNvSpPr/>
          <p:nvPr/>
        </p:nvSpPr>
        <p:spPr>
          <a:xfrm>
            <a:off x="8451694" y="1420550"/>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23"/>
          <p:cNvSpPr/>
          <p:nvPr/>
        </p:nvSpPr>
        <p:spPr>
          <a:xfrm>
            <a:off x="8222006" y="249875"/>
            <a:ext cx="1264260" cy="86775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23"/>
          <p:cNvSpPr txBox="1"/>
          <p:nvPr>
            <p:ph idx="2" type="title"/>
          </p:nvPr>
        </p:nvSpPr>
        <p:spPr>
          <a:xfrm>
            <a:off x="1085725" y="3310249"/>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1" name="Google Shape;201;p23"/>
          <p:cNvSpPr txBox="1"/>
          <p:nvPr>
            <p:ph idx="1" type="subTitle"/>
          </p:nvPr>
        </p:nvSpPr>
        <p:spPr>
          <a:xfrm>
            <a:off x="1085725" y="37572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02" name="Google Shape;202;p23"/>
          <p:cNvSpPr txBox="1"/>
          <p:nvPr>
            <p:ph idx="3" type="title"/>
          </p:nvPr>
        </p:nvSpPr>
        <p:spPr>
          <a:xfrm>
            <a:off x="3535500" y="3310249"/>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3" name="Google Shape;203;p23"/>
          <p:cNvSpPr txBox="1"/>
          <p:nvPr>
            <p:ph idx="4" type="subTitle"/>
          </p:nvPr>
        </p:nvSpPr>
        <p:spPr>
          <a:xfrm>
            <a:off x="3535500" y="37572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04" name="Google Shape;204;p23"/>
          <p:cNvSpPr txBox="1"/>
          <p:nvPr>
            <p:ph idx="5" type="title"/>
          </p:nvPr>
        </p:nvSpPr>
        <p:spPr>
          <a:xfrm>
            <a:off x="5985275" y="3310249"/>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5" name="Google Shape;205;p23"/>
          <p:cNvSpPr txBox="1"/>
          <p:nvPr>
            <p:ph idx="6" type="subTitle"/>
          </p:nvPr>
        </p:nvSpPr>
        <p:spPr>
          <a:xfrm>
            <a:off x="5985275" y="3757250"/>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06" name="Google Shape;206;p23"/>
          <p:cNvSpPr txBox="1"/>
          <p:nvPr>
            <p:ph idx="7" type="title"/>
          </p:nvPr>
        </p:nvSpPr>
        <p:spPr>
          <a:xfrm>
            <a:off x="1085725" y="171592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7" name="Google Shape;207;p23"/>
          <p:cNvSpPr txBox="1"/>
          <p:nvPr>
            <p:ph idx="8" type="subTitle"/>
          </p:nvPr>
        </p:nvSpPr>
        <p:spPr>
          <a:xfrm>
            <a:off x="1085725" y="216292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08" name="Google Shape;208;p23"/>
          <p:cNvSpPr txBox="1"/>
          <p:nvPr>
            <p:ph idx="9" type="title"/>
          </p:nvPr>
        </p:nvSpPr>
        <p:spPr>
          <a:xfrm>
            <a:off x="3535500" y="171592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09" name="Google Shape;209;p23"/>
          <p:cNvSpPr txBox="1"/>
          <p:nvPr>
            <p:ph idx="13" type="subTitle"/>
          </p:nvPr>
        </p:nvSpPr>
        <p:spPr>
          <a:xfrm>
            <a:off x="3535500" y="216292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10" name="Google Shape;210;p23"/>
          <p:cNvSpPr txBox="1"/>
          <p:nvPr>
            <p:ph idx="14" type="title"/>
          </p:nvPr>
        </p:nvSpPr>
        <p:spPr>
          <a:xfrm>
            <a:off x="5985275" y="1715924"/>
            <a:ext cx="2073000" cy="5082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211" name="Google Shape;211;p23"/>
          <p:cNvSpPr txBox="1"/>
          <p:nvPr>
            <p:ph idx="15" type="subTitle"/>
          </p:nvPr>
        </p:nvSpPr>
        <p:spPr>
          <a:xfrm>
            <a:off x="5985275" y="2162925"/>
            <a:ext cx="2073000" cy="6702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 Credits">
  <p:cSld name="TITLE_1">
    <p:spTree>
      <p:nvGrpSpPr>
        <p:cNvPr id="212" name="Shape 212"/>
        <p:cNvGrpSpPr/>
        <p:nvPr/>
      </p:nvGrpSpPr>
      <p:grpSpPr>
        <a:xfrm>
          <a:off x="0" y="0"/>
          <a:ext cx="0" cy="0"/>
          <a:chOff x="0" y="0"/>
          <a:chExt cx="0" cy="0"/>
        </a:xfrm>
      </p:grpSpPr>
      <p:sp>
        <p:nvSpPr>
          <p:cNvPr id="213" name="Google Shape;213;p24"/>
          <p:cNvSpPr txBox="1"/>
          <p:nvPr>
            <p:ph type="ctrTitle"/>
          </p:nvPr>
        </p:nvSpPr>
        <p:spPr>
          <a:xfrm>
            <a:off x="1093500" y="665450"/>
            <a:ext cx="3757500" cy="884100"/>
          </a:xfrm>
          <a:prstGeom prst="rect">
            <a:avLst/>
          </a:prstGeom>
        </p:spPr>
        <p:txBody>
          <a:bodyPr anchorCtr="0" anchor="b" bIns="91425" lIns="91425" spcFirstLastPara="1" rIns="91425" wrap="square" tIns="91425">
            <a:noAutofit/>
          </a:bodyPr>
          <a:lstStyle>
            <a:lvl1pPr lvl="0" rtl="0">
              <a:spcBef>
                <a:spcPts val="0"/>
              </a:spcBef>
              <a:spcAft>
                <a:spcPts val="0"/>
              </a:spcAft>
              <a:buSzPts val="5200"/>
              <a:buFont typeface="Fjalla One"/>
              <a:buNone/>
              <a:defRPr sz="5200">
                <a:latin typeface="Fjalla One"/>
                <a:ea typeface="Fjalla One"/>
                <a:cs typeface="Fjalla One"/>
                <a:sym typeface="Fjalla One"/>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214" name="Google Shape;214;p24"/>
          <p:cNvSpPr txBox="1"/>
          <p:nvPr>
            <p:ph idx="1" type="subTitle"/>
          </p:nvPr>
        </p:nvSpPr>
        <p:spPr>
          <a:xfrm>
            <a:off x="1093500" y="1580975"/>
            <a:ext cx="3030600" cy="13731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215" name="Google Shape;215;p24"/>
          <p:cNvSpPr txBox="1"/>
          <p:nvPr/>
        </p:nvSpPr>
        <p:spPr>
          <a:xfrm>
            <a:off x="1093500" y="3488016"/>
            <a:ext cx="3282000" cy="691800"/>
          </a:xfrm>
          <a:prstGeom prst="rect">
            <a:avLst/>
          </a:prstGeom>
          <a:noFill/>
          <a:ln>
            <a:noFill/>
          </a:ln>
        </p:spPr>
        <p:txBody>
          <a:bodyPr anchorCtr="0" anchor="t" bIns="91425" lIns="91425" spcFirstLastPara="1" rIns="91425" wrap="square" tIns="91425">
            <a:noAutofit/>
          </a:bodyPr>
          <a:lstStyle/>
          <a:p>
            <a:pPr indent="0" lvl="0" marL="0" rtl="0" algn="l">
              <a:spcBef>
                <a:spcPts val="300"/>
              </a:spcBef>
              <a:spcAft>
                <a:spcPts val="0"/>
              </a:spcAft>
              <a:buNone/>
            </a:pPr>
            <a:r>
              <a:rPr lang="en" sz="1200">
                <a:solidFill>
                  <a:srgbClr val="434343"/>
                </a:solidFill>
                <a:latin typeface="Lato"/>
                <a:ea typeface="Lato"/>
                <a:cs typeface="Lato"/>
                <a:sym typeface="Lato"/>
              </a:rPr>
              <a:t>CREDITS: This presentation template was created by </a:t>
            </a:r>
            <a:r>
              <a:rPr lang="en" sz="1200">
                <a:solidFill>
                  <a:srgbClr val="434343"/>
                </a:solidFill>
                <a:uFill>
                  <a:noFill/>
                </a:uFill>
                <a:latin typeface="Lato"/>
                <a:ea typeface="Lato"/>
                <a:cs typeface="Lato"/>
                <a:sym typeface="Lato"/>
                <a:hlinkClick r:id="rId2">
                  <a:extLst>
                    <a:ext uri="{A12FA001-AC4F-418D-AE19-62706E023703}">
                      <ahyp:hlinkClr val="tx"/>
                    </a:ext>
                  </a:extLst>
                </a:hlinkClick>
              </a:rPr>
              <a:t>Slidesgo</a:t>
            </a:r>
            <a:r>
              <a:rPr lang="en" sz="1200">
                <a:solidFill>
                  <a:srgbClr val="434343"/>
                </a:solidFill>
                <a:latin typeface="Lato"/>
                <a:ea typeface="Lato"/>
                <a:cs typeface="Lato"/>
                <a:sym typeface="Lato"/>
              </a:rPr>
              <a:t>, including icons by </a:t>
            </a:r>
            <a:r>
              <a:rPr lang="en" sz="1200">
                <a:solidFill>
                  <a:srgbClr val="434343"/>
                </a:solidFill>
                <a:uFill>
                  <a:noFill/>
                </a:uFill>
                <a:latin typeface="Lato"/>
                <a:ea typeface="Lato"/>
                <a:cs typeface="Lato"/>
                <a:sym typeface="Lato"/>
                <a:hlinkClick r:id="rId3">
                  <a:extLst>
                    <a:ext uri="{A12FA001-AC4F-418D-AE19-62706E023703}">
                      <ahyp:hlinkClr val="tx"/>
                    </a:ext>
                  </a:extLst>
                </a:hlinkClick>
              </a:rPr>
              <a:t>Flaticon</a:t>
            </a:r>
            <a:r>
              <a:rPr lang="en" sz="1200">
                <a:solidFill>
                  <a:srgbClr val="434343"/>
                </a:solidFill>
                <a:latin typeface="Lato"/>
                <a:ea typeface="Lato"/>
                <a:cs typeface="Lato"/>
                <a:sym typeface="Lato"/>
              </a:rPr>
              <a:t>, and infographics &amp; images by </a:t>
            </a:r>
            <a:r>
              <a:rPr lang="en" sz="1200">
                <a:solidFill>
                  <a:srgbClr val="434343"/>
                </a:solidFill>
                <a:uFill>
                  <a:noFill/>
                </a:uFill>
                <a:latin typeface="Lato"/>
                <a:ea typeface="Lato"/>
                <a:cs typeface="Lato"/>
                <a:sym typeface="Lato"/>
                <a:hlinkClick r:id="rId4">
                  <a:extLst>
                    <a:ext uri="{A12FA001-AC4F-418D-AE19-62706E023703}">
                      <ahyp:hlinkClr val="tx"/>
                    </a:ext>
                  </a:extLst>
                </a:hlinkClick>
              </a:rPr>
              <a:t>Freepik</a:t>
            </a:r>
            <a:r>
              <a:rPr lang="en" sz="1200">
                <a:solidFill>
                  <a:srgbClr val="434343"/>
                </a:solidFill>
                <a:latin typeface="Lato"/>
                <a:ea typeface="Lato"/>
                <a:cs typeface="Lato"/>
                <a:sym typeface="Lato"/>
              </a:rPr>
              <a:t>.</a:t>
            </a:r>
            <a:endParaRPr sz="1200">
              <a:solidFill>
                <a:srgbClr val="434343"/>
              </a:solidFill>
              <a:latin typeface="Lato"/>
              <a:ea typeface="Lato"/>
              <a:cs typeface="Lato"/>
              <a:sym typeface="Lato"/>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Design 2">
  <p:cSld name="SECTION_TITLE_AND_DESCRIPTION_1_1_1_2">
    <p:spTree>
      <p:nvGrpSpPr>
        <p:cNvPr id="216" name="Shape 216"/>
        <p:cNvGrpSpPr/>
        <p:nvPr/>
      </p:nvGrpSpPr>
      <p:grpSpPr>
        <a:xfrm>
          <a:off x="0" y="0"/>
          <a:ext cx="0" cy="0"/>
          <a:chOff x="0" y="0"/>
          <a:chExt cx="0" cy="0"/>
        </a:xfrm>
      </p:grpSpPr>
      <p:sp>
        <p:nvSpPr>
          <p:cNvPr id="217" name="Google Shape;217;p25"/>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Bullet points">
  <p:cSld name="TITLE_AND_TWO_COLUMNS_2">
    <p:spTree>
      <p:nvGrpSpPr>
        <p:cNvPr id="218" name="Shape 218"/>
        <p:cNvGrpSpPr/>
        <p:nvPr/>
      </p:nvGrpSpPr>
      <p:grpSpPr>
        <a:xfrm>
          <a:off x="0" y="0"/>
          <a:ext cx="0" cy="0"/>
          <a:chOff x="0" y="0"/>
          <a:chExt cx="0" cy="0"/>
        </a:xfrm>
      </p:grpSpPr>
      <p:sp>
        <p:nvSpPr>
          <p:cNvPr id="219" name="Google Shape;219;p26"/>
          <p:cNvSpPr txBox="1"/>
          <p:nvPr>
            <p:ph idx="1" type="body"/>
          </p:nvPr>
        </p:nvSpPr>
        <p:spPr>
          <a:xfrm>
            <a:off x="895800" y="1395200"/>
            <a:ext cx="3451500" cy="30567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20" name="Google Shape;220;p26"/>
          <p:cNvSpPr txBox="1"/>
          <p:nvPr>
            <p:ph idx="2" type="body"/>
          </p:nvPr>
        </p:nvSpPr>
        <p:spPr>
          <a:xfrm>
            <a:off x="4796699" y="1395200"/>
            <a:ext cx="3451500" cy="30567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21" name="Google Shape;221;p26"/>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222" name="Google Shape;222;p26"/>
          <p:cNvSpPr/>
          <p:nvPr/>
        </p:nvSpPr>
        <p:spPr>
          <a:xfrm>
            <a:off x="-113301" y="220074"/>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6"/>
          <p:cNvSpPr/>
          <p:nvPr/>
        </p:nvSpPr>
        <p:spPr>
          <a:xfrm flipH="1">
            <a:off x="7935714" y="455699"/>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6"/>
          <p:cNvSpPr/>
          <p:nvPr/>
        </p:nvSpPr>
        <p:spPr>
          <a:xfrm>
            <a:off x="311699" y="455724"/>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TITLE_AND_TWO_COLUMNS_1_2_1">
    <p:spTree>
      <p:nvGrpSpPr>
        <p:cNvPr id="225" name="Shape 225"/>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ONE_COLUMN_TEXT_1_1_1">
    <p:spTree>
      <p:nvGrpSpPr>
        <p:cNvPr id="226" name="Shape 226"/>
        <p:cNvGrpSpPr/>
        <p:nvPr/>
      </p:nvGrpSpPr>
      <p:grpSpPr>
        <a:xfrm>
          <a:off x="0" y="0"/>
          <a:ext cx="0" cy="0"/>
          <a:chOff x="0" y="0"/>
          <a:chExt cx="0" cy="0"/>
        </a:xfrm>
      </p:grpSpPr>
      <p:sp>
        <p:nvSpPr>
          <p:cNvPr id="227" name="Google Shape;227;p28"/>
          <p:cNvSpPr/>
          <p:nvPr/>
        </p:nvSpPr>
        <p:spPr>
          <a:xfrm>
            <a:off x="-733253" y="3420026"/>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8"/>
          <p:cNvSpPr/>
          <p:nvPr/>
        </p:nvSpPr>
        <p:spPr>
          <a:xfrm>
            <a:off x="-561774" y="4168650"/>
            <a:ext cx="1524919" cy="1046663"/>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8"/>
          <p:cNvSpPr/>
          <p:nvPr/>
        </p:nvSpPr>
        <p:spPr>
          <a:xfrm rot="10800000">
            <a:off x="7767774" y="-396276"/>
            <a:ext cx="2884731" cy="19800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2">
  <p:cSld name="CAPTION_ONLY_1">
    <p:spTree>
      <p:nvGrpSpPr>
        <p:cNvPr id="230" name="Shape 230"/>
        <p:cNvGrpSpPr/>
        <p:nvPr/>
      </p:nvGrpSpPr>
      <p:grpSpPr>
        <a:xfrm>
          <a:off x="0" y="0"/>
          <a:ext cx="0" cy="0"/>
          <a:chOff x="0" y="0"/>
          <a:chExt cx="0" cy="0"/>
        </a:xfrm>
      </p:grpSpPr>
      <p:sp>
        <p:nvSpPr>
          <p:cNvPr id="231" name="Google Shape;231;p29"/>
          <p:cNvSpPr/>
          <p:nvPr/>
        </p:nvSpPr>
        <p:spPr>
          <a:xfrm flipH="1" rot="5400000">
            <a:off x="-545799" y="-250989"/>
            <a:ext cx="2250738" cy="154478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9"/>
          <p:cNvSpPr/>
          <p:nvPr/>
        </p:nvSpPr>
        <p:spPr>
          <a:xfrm flipH="1">
            <a:off x="7217432" y="656850"/>
            <a:ext cx="1544793" cy="89564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9"/>
          <p:cNvSpPr/>
          <p:nvPr/>
        </p:nvSpPr>
        <p:spPr>
          <a:xfrm flipH="1">
            <a:off x="8443457" y="-322500"/>
            <a:ext cx="1544793" cy="89564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3">
  <p:cSld name="SECTION_TITLE_AND_DESCRIPTION_1_1_1_1_1_1">
    <p:spTree>
      <p:nvGrpSpPr>
        <p:cNvPr id="234" name="Shape 234"/>
        <p:cNvGrpSpPr/>
        <p:nvPr/>
      </p:nvGrpSpPr>
      <p:grpSpPr>
        <a:xfrm>
          <a:off x="0" y="0"/>
          <a:ext cx="0" cy="0"/>
          <a:chOff x="0" y="0"/>
          <a:chExt cx="0" cy="0"/>
        </a:xfrm>
      </p:grpSpPr>
      <p:sp>
        <p:nvSpPr>
          <p:cNvPr id="235" name="Google Shape;235;p30"/>
          <p:cNvSpPr/>
          <p:nvPr/>
        </p:nvSpPr>
        <p:spPr>
          <a:xfrm>
            <a:off x="8451694" y="1420550"/>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0"/>
          <p:cNvSpPr/>
          <p:nvPr/>
        </p:nvSpPr>
        <p:spPr>
          <a:xfrm>
            <a:off x="-392878" y="129075"/>
            <a:ext cx="1776618" cy="1219422"/>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30"/>
          <p:cNvSpPr/>
          <p:nvPr/>
        </p:nvSpPr>
        <p:spPr>
          <a:xfrm>
            <a:off x="-6" y="1185325"/>
            <a:ext cx="624589" cy="42870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txBox="1"/>
          <p:nvPr>
            <p:ph idx="1" type="body"/>
          </p:nvPr>
        </p:nvSpPr>
        <p:spPr>
          <a:xfrm>
            <a:off x="818850" y="1104600"/>
            <a:ext cx="7506300" cy="3379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accent6"/>
              </a:buClr>
              <a:buSzPts val="1200"/>
              <a:buFont typeface="Fjalla One"/>
              <a:buAutoNum type="arabicPeriod"/>
              <a:defRPr sz="1300"/>
            </a:lvl1pPr>
            <a:lvl2pPr indent="-304800" lvl="1" marL="914400">
              <a:spcBef>
                <a:spcPts val="1600"/>
              </a:spcBef>
              <a:spcAft>
                <a:spcPts val="0"/>
              </a:spcAft>
              <a:buClr>
                <a:srgbClr val="000000"/>
              </a:buClr>
              <a:buSzPts val="1200"/>
              <a:buFont typeface="Muli"/>
              <a:buAutoNum type="alphaLcPeriod"/>
              <a:defRPr sz="1300"/>
            </a:lvl2pPr>
            <a:lvl3pPr indent="-304800" lvl="2" marL="1371600">
              <a:spcBef>
                <a:spcPts val="1600"/>
              </a:spcBef>
              <a:spcAft>
                <a:spcPts val="0"/>
              </a:spcAft>
              <a:buClr>
                <a:srgbClr val="000000"/>
              </a:buClr>
              <a:buSzPts val="1200"/>
              <a:buFont typeface="Muli"/>
              <a:buAutoNum type="romanLcPeriod"/>
              <a:defRPr sz="1300"/>
            </a:lvl3pPr>
            <a:lvl4pPr indent="-304800" lvl="3" marL="1828800">
              <a:spcBef>
                <a:spcPts val="1600"/>
              </a:spcBef>
              <a:spcAft>
                <a:spcPts val="0"/>
              </a:spcAft>
              <a:buClr>
                <a:srgbClr val="000000"/>
              </a:buClr>
              <a:buSzPts val="1200"/>
              <a:buFont typeface="Muli"/>
              <a:buAutoNum type="arabicPeriod"/>
              <a:defRPr sz="1300"/>
            </a:lvl4pPr>
            <a:lvl5pPr indent="-304800" lvl="4" marL="2286000">
              <a:spcBef>
                <a:spcPts val="1600"/>
              </a:spcBef>
              <a:spcAft>
                <a:spcPts val="0"/>
              </a:spcAft>
              <a:buClr>
                <a:srgbClr val="000000"/>
              </a:buClr>
              <a:buSzPts val="1200"/>
              <a:buFont typeface="Muli"/>
              <a:buAutoNum type="alphaLcPeriod"/>
              <a:defRPr sz="1300"/>
            </a:lvl5pPr>
            <a:lvl6pPr indent="-304800" lvl="5" marL="2743200">
              <a:spcBef>
                <a:spcPts val="1600"/>
              </a:spcBef>
              <a:spcAft>
                <a:spcPts val="0"/>
              </a:spcAft>
              <a:buClr>
                <a:srgbClr val="000000"/>
              </a:buClr>
              <a:buSzPts val="1200"/>
              <a:buFont typeface="Muli"/>
              <a:buAutoNum type="romanLcPeriod"/>
              <a:defRPr sz="1300"/>
            </a:lvl6pPr>
            <a:lvl7pPr indent="-304800" lvl="6" marL="3200400">
              <a:spcBef>
                <a:spcPts val="1600"/>
              </a:spcBef>
              <a:spcAft>
                <a:spcPts val="0"/>
              </a:spcAft>
              <a:buClr>
                <a:srgbClr val="000000"/>
              </a:buClr>
              <a:buSzPts val="1200"/>
              <a:buFont typeface="Muli"/>
              <a:buAutoNum type="arabicPeriod"/>
              <a:defRPr sz="1300"/>
            </a:lvl7pPr>
            <a:lvl8pPr indent="-304800" lvl="7" marL="3657600">
              <a:spcBef>
                <a:spcPts val="1600"/>
              </a:spcBef>
              <a:spcAft>
                <a:spcPts val="0"/>
              </a:spcAft>
              <a:buClr>
                <a:srgbClr val="000000"/>
              </a:buClr>
              <a:buSzPts val="1200"/>
              <a:buFont typeface="Muli"/>
              <a:buAutoNum type="alphaLcPeriod"/>
              <a:defRPr sz="1300"/>
            </a:lvl8pPr>
            <a:lvl9pPr indent="-304800" lvl="8" marL="4114800">
              <a:spcBef>
                <a:spcPts val="1600"/>
              </a:spcBef>
              <a:spcAft>
                <a:spcPts val="1600"/>
              </a:spcAft>
              <a:buClr>
                <a:srgbClr val="000000"/>
              </a:buClr>
              <a:buSzPts val="1200"/>
              <a:buFont typeface="Muli"/>
              <a:buAutoNum type="romanLcPeriod"/>
              <a:defRPr sz="1300"/>
            </a:lvl9pPr>
          </a:lstStyle>
          <a:p/>
        </p:txBody>
      </p:sp>
      <p:sp>
        <p:nvSpPr>
          <p:cNvPr id="25" name="Google Shape;25;p4"/>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26" name="Google Shape;26;p4"/>
          <p:cNvSpPr/>
          <p:nvPr/>
        </p:nvSpPr>
        <p:spPr>
          <a:xfrm flipH="1">
            <a:off x="7935714" y="455699"/>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7" name="Shape 27"/>
        <p:cNvGrpSpPr/>
        <p:nvPr/>
      </p:nvGrpSpPr>
      <p:grpSpPr>
        <a:xfrm>
          <a:off x="0" y="0"/>
          <a:ext cx="0" cy="0"/>
          <a:chOff x="0" y="0"/>
          <a:chExt cx="0" cy="0"/>
        </a:xfrm>
      </p:grpSpPr>
      <p:sp>
        <p:nvSpPr>
          <p:cNvPr id="28" name="Google Shape;28;p5"/>
          <p:cNvSpPr txBox="1"/>
          <p:nvPr>
            <p:ph idx="1" type="body"/>
          </p:nvPr>
        </p:nvSpPr>
        <p:spPr>
          <a:xfrm>
            <a:off x="895788" y="2180075"/>
            <a:ext cx="3451500" cy="2452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17500" lvl="1" marL="914400">
              <a:spcBef>
                <a:spcPts val="10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9" name="Google Shape;29;p5"/>
          <p:cNvSpPr txBox="1"/>
          <p:nvPr>
            <p:ph idx="2" type="body"/>
          </p:nvPr>
        </p:nvSpPr>
        <p:spPr>
          <a:xfrm>
            <a:off x="4796686" y="2180075"/>
            <a:ext cx="3451500" cy="2452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17500" lvl="1" marL="914400">
              <a:spcBef>
                <a:spcPts val="10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0" name="Google Shape;30;p5"/>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31" name="Google Shape;31;p5"/>
          <p:cNvSpPr txBox="1"/>
          <p:nvPr>
            <p:ph idx="3" type="title"/>
          </p:nvPr>
        </p:nvSpPr>
        <p:spPr>
          <a:xfrm>
            <a:off x="1015512" y="1531175"/>
            <a:ext cx="3331800" cy="572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32" name="Google Shape;32;p5"/>
          <p:cNvSpPr txBox="1"/>
          <p:nvPr>
            <p:ph idx="4" type="title"/>
          </p:nvPr>
        </p:nvSpPr>
        <p:spPr>
          <a:xfrm>
            <a:off x="4916412" y="1531175"/>
            <a:ext cx="3331800" cy="572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33" name="Google Shape;33;p5"/>
          <p:cNvSpPr/>
          <p:nvPr/>
        </p:nvSpPr>
        <p:spPr>
          <a:xfrm>
            <a:off x="-113301" y="220074"/>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5"/>
          <p:cNvSpPr/>
          <p:nvPr/>
        </p:nvSpPr>
        <p:spPr>
          <a:xfrm flipH="1">
            <a:off x="7935714" y="455699"/>
            <a:ext cx="1448870" cy="994409"/>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a:off x="311699" y="455724"/>
            <a:ext cx="834363" cy="572652"/>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38" name="Google Shape;38;p6"/>
          <p:cNvSpPr/>
          <p:nvPr/>
        </p:nvSpPr>
        <p:spPr>
          <a:xfrm>
            <a:off x="8334909" y="4186976"/>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6"/>
          <p:cNvSpPr/>
          <p:nvPr/>
        </p:nvSpPr>
        <p:spPr>
          <a:xfrm rot="-5400000">
            <a:off x="7492276" y="-309014"/>
            <a:ext cx="2250738" cy="154478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0" name="Shape 40"/>
        <p:cNvGrpSpPr/>
        <p:nvPr/>
      </p:nvGrpSpPr>
      <p:grpSpPr>
        <a:xfrm>
          <a:off x="0" y="0"/>
          <a:ext cx="0" cy="0"/>
          <a:chOff x="0" y="0"/>
          <a:chExt cx="0" cy="0"/>
        </a:xfrm>
      </p:grpSpPr>
      <p:sp>
        <p:nvSpPr>
          <p:cNvPr id="41" name="Google Shape;41;p7"/>
          <p:cNvSpPr txBox="1"/>
          <p:nvPr>
            <p:ph type="title"/>
          </p:nvPr>
        </p:nvSpPr>
        <p:spPr>
          <a:xfrm>
            <a:off x="5369025" y="1257450"/>
            <a:ext cx="27327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2" name="Google Shape;42;p7"/>
          <p:cNvSpPr txBox="1"/>
          <p:nvPr>
            <p:ph idx="1" type="body"/>
          </p:nvPr>
        </p:nvSpPr>
        <p:spPr>
          <a:xfrm>
            <a:off x="5369025" y="2091450"/>
            <a:ext cx="2732700" cy="17946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42900" lvl="1" marL="914400">
              <a:spcBef>
                <a:spcPts val="1600"/>
              </a:spcBef>
              <a:spcAft>
                <a:spcPts val="0"/>
              </a:spcAft>
              <a:buSzPts val="1800"/>
              <a:buChar char="○"/>
              <a:defRPr sz="1800"/>
            </a:lvl2pPr>
            <a:lvl3pPr indent="-342900" lvl="2" marL="1371600">
              <a:spcBef>
                <a:spcPts val="1600"/>
              </a:spcBef>
              <a:spcAft>
                <a:spcPts val="0"/>
              </a:spcAft>
              <a:buSzPts val="1800"/>
              <a:buChar char="■"/>
              <a:defRPr sz="1800"/>
            </a:lvl3pPr>
            <a:lvl4pPr indent="-342900" lvl="3" marL="1828800">
              <a:spcBef>
                <a:spcPts val="1600"/>
              </a:spcBef>
              <a:spcAft>
                <a:spcPts val="0"/>
              </a:spcAft>
              <a:buSzPts val="1800"/>
              <a:buChar char="●"/>
              <a:defRPr sz="1800"/>
            </a:lvl4pPr>
            <a:lvl5pPr indent="-342900" lvl="4" marL="2286000">
              <a:spcBef>
                <a:spcPts val="1600"/>
              </a:spcBef>
              <a:spcAft>
                <a:spcPts val="0"/>
              </a:spcAft>
              <a:buSzPts val="1800"/>
              <a:buChar char="○"/>
              <a:defRPr sz="1800"/>
            </a:lvl5pPr>
            <a:lvl6pPr indent="-342900" lvl="5" marL="2743200">
              <a:spcBef>
                <a:spcPts val="1600"/>
              </a:spcBef>
              <a:spcAft>
                <a:spcPts val="0"/>
              </a:spcAft>
              <a:buSzPts val="1800"/>
              <a:buChar char="■"/>
              <a:defRPr sz="1800"/>
            </a:lvl6pPr>
            <a:lvl7pPr indent="-342900" lvl="6" marL="3200400">
              <a:spcBef>
                <a:spcPts val="1600"/>
              </a:spcBef>
              <a:spcAft>
                <a:spcPts val="0"/>
              </a:spcAft>
              <a:buSzPts val="1800"/>
              <a:buChar char="●"/>
              <a:defRPr sz="1800"/>
            </a:lvl7pPr>
            <a:lvl8pPr indent="-342900" lvl="7" marL="3657600">
              <a:spcBef>
                <a:spcPts val="1600"/>
              </a:spcBef>
              <a:spcAft>
                <a:spcPts val="0"/>
              </a:spcAft>
              <a:buSzPts val="1800"/>
              <a:buChar char="○"/>
              <a:defRPr sz="1800"/>
            </a:lvl8pPr>
            <a:lvl9pPr indent="-342900" lvl="8" marL="4114800">
              <a:spcBef>
                <a:spcPts val="1600"/>
              </a:spcBef>
              <a:spcAft>
                <a:spcPts val="1600"/>
              </a:spcAft>
              <a:buSzPts val="1800"/>
              <a:buChar char="■"/>
              <a:defRPr sz="1800"/>
            </a:lvl9pPr>
          </a:lstStyle>
          <a:p/>
        </p:txBody>
      </p:sp>
      <p:sp>
        <p:nvSpPr>
          <p:cNvPr id="43" name="Google Shape;43;p7"/>
          <p:cNvSpPr/>
          <p:nvPr/>
        </p:nvSpPr>
        <p:spPr>
          <a:xfrm>
            <a:off x="8101734" y="3886039"/>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7"/>
          <p:cNvSpPr/>
          <p:nvPr/>
        </p:nvSpPr>
        <p:spPr>
          <a:xfrm>
            <a:off x="-257824" y="85025"/>
            <a:ext cx="1524919" cy="1046663"/>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5" name="Shape 45"/>
        <p:cNvGrpSpPr/>
        <p:nvPr/>
      </p:nvGrpSpPr>
      <p:grpSpPr>
        <a:xfrm>
          <a:off x="0" y="0"/>
          <a:ext cx="0" cy="0"/>
          <a:chOff x="0" y="0"/>
          <a:chExt cx="0" cy="0"/>
        </a:xfrm>
      </p:grpSpPr>
      <p:sp>
        <p:nvSpPr>
          <p:cNvPr id="46" name="Google Shape;46;p8"/>
          <p:cNvSpPr txBox="1"/>
          <p:nvPr>
            <p:ph type="title"/>
          </p:nvPr>
        </p:nvSpPr>
        <p:spPr>
          <a:xfrm>
            <a:off x="750425" y="553750"/>
            <a:ext cx="3846600" cy="3987300"/>
          </a:xfrm>
          <a:prstGeom prst="rect">
            <a:avLst/>
          </a:prstGeom>
        </p:spPr>
        <p:txBody>
          <a:bodyPr anchorCtr="0" anchor="t"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47" name="Google Shape;47;p8"/>
          <p:cNvSpPr/>
          <p:nvPr/>
        </p:nvSpPr>
        <p:spPr>
          <a:xfrm flipH="1">
            <a:off x="7929133" y="249625"/>
            <a:ext cx="1523677" cy="1045872"/>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8"/>
          <p:cNvSpPr/>
          <p:nvPr/>
        </p:nvSpPr>
        <p:spPr>
          <a:xfrm flipH="1">
            <a:off x="-287916" y="3529731"/>
            <a:ext cx="1630762" cy="1119311"/>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8"/>
          <p:cNvSpPr/>
          <p:nvPr/>
        </p:nvSpPr>
        <p:spPr>
          <a:xfrm>
            <a:off x="-115731" y="4160008"/>
            <a:ext cx="1142802" cy="784388"/>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0" name="Shape 50"/>
        <p:cNvGrpSpPr/>
        <p:nvPr/>
      </p:nvGrpSpPr>
      <p:grpSpPr>
        <a:xfrm>
          <a:off x="0" y="0"/>
          <a:ext cx="0" cy="0"/>
          <a:chOff x="0" y="0"/>
          <a:chExt cx="0" cy="0"/>
        </a:xfrm>
      </p:grpSpPr>
      <p:sp>
        <p:nvSpPr>
          <p:cNvPr id="51" name="Google Shape;51;p9"/>
          <p:cNvSpPr txBox="1"/>
          <p:nvPr>
            <p:ph idx="1" type="subTitle"/>
          </p:nvPr>
        </p:nvSpPr>
        <p:spPr>
          <a:xfrm>
            <a:off x="4658025" y="1404750"/>
            <a:ext cx="3514200" cy="572700"/>
          </a:xfrm>
          <a:prstGeom prst="rect">
            <a:avLst/>
          </a:prstGeom>
        </p:spPr>
        <p:txBody>
          <a:bodyPr anchorCtr="0" anchor="b" bIns="91425" lIns="91425" spcFirstLastPara="1" rIns="91425" wrap="square" tIns="91425">
            <a:noAutofit/>
          </a:bodyPr>
          <a:lstStyle>
            <a:lvl1pPr lvl="0">
              <a:lnSpc>
                <a:spcPct val="100000"/>
              </a:lnSpc>
              <a:spcBef>
                <a:spcPts val="0"/>
              </a:spcBef>
              <a:spcAft>
                <a:spcPts val="0"/>
              </a:spcAft>
              <a:buSzPts val="1800"/>
              <a:buFont typeface="Fjalla One"/>
              <a:buNone/>
              <a:defRPr>
                <a:latin typeface="Fjalla One"/>
                <a:ea typeface="Fjalla One"/>
                <a:cs typeface="Fjalla One"/>
                <a:sym typeface="Fjalla One"/>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2" name="Google Shape;52;p9"/>
          <p:cNvSpPr txBox="1"/>
          <p:nvPr>
            <p:ph idx="2" type="body"/>
          </p:nvPr>
        </p:nvSpPr>
        <p:spPr>
          <a:xfrm>
            <a:off x="4658025" y="2053650"/>
            <a:ext cx="3514200" cy="27285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17500" lvl="1" marL="914400">
              <a:spcBef>
                <a:spcPts val="10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53" name="Google Shape;53;p9"/>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54" name="Google Shape;54;p9"/>
          <p:cNvSpPr/>
          <p:nvPr/>
        </p:nvSpPr>
        <p:spPr>
          <a:xfrm>
            <a:off x="8073734" y="218701"/>
            <a:ext cx="1525038" cy="1046686"/>
          </a:xfrm>
          <a:custGeom>
            <a:rect b="b" l="l" r="r" t="t"/>
            <a:pathLst>
              <a:path extrusionOk="0" h="41655" w="60692">
                <a:moveTo>
                  <a:pt x="35435" y="1"/>
                </a:moveTo>
                <a:cubicBezTo>
                  <a:pt x="28519" y="1"/>
                  <a:pt x="22913" y="5607"/>
                  <a:pt x="22913" y="12523"/>
                </a:cubicBezTo>
                <a:cubicBezTo>
                  <a:pt x="22914" y="13117"/>
                  <a:pt x="22956" y="13710"/>
                  <a:pt x="23040" y="14299"/>
                </a:cubicBezTo>
                <a:cubicBezTo>
                  <a:pt x="21084" y="15051"/>
                  <a:pt x="19606" y="16766"/>
                  <a:pt x="19187" y="18863"/>
                </a:cubicBezTo>
                <a:cubicBezTo>
                  <a:pt x="18352" y="19073"/>
                  <a:pt x="17574" y="19465"/>
                  <a:pt x="16909" y="20012"/>
                </a:cubicBezTo>
                <a:cubicBezTo>
                  <a:pt x="16714" y="19996"/>
                  <a:pt x="16517" y="19987"/>
                  <a:pt x="16318" y="19987"/>
                </a:cubicBezTo>
                <a:cubicBezTo>
                  <a:pt x="12741" y="19987"/>
                  <a:pt x="9741" y="22454"/>
                  <a:pt x="8925" y="25779"/>
                </a:cubicBezTo>
                <a:cubicBezTo>
                  <a:pt x="5327" y="25900"/>
                  <a:pt x="2445" y="28853"/>
                  <a:pt x="2445" y="32483"/>
                </a:cubicBezTo>
                <a:cubicBezTo>
                  <a:pt x="2444" y="33247"/>
                  <a:pt x="2574" y="34007"/>
                  <a:pt x="2831" y="34729"/>
                </a:cubicBezTo>
                <a:cubicBezTo>
                  <a:pt x="1224" y="35040"/>
                  <a:pt x="0" y="36463"/>
                  <a:pt x="0" y="38159"/>
                </a:cubicBezTo>
                <a:cubicBezTo>
                  <a:pt x="0" y="40081"/>
                  <a:pt x="1573" y="41655"/>
                  <a:pt x="3496" y="41655"/>
                </a:cubicBezTo>
                <a:lnTo>
                  <a:pt x="57196" y="41655"/>
                </a:lnTo>
                <a:cubicBezTo>
                  <a:pt x="59118" y="41655"/>
                  <a:pt x="60691" y="40081"/>
                  <a:pt x="60691" y="38159"/>
                </a:cubicBezTo>
                <a:cubicBezTo>
                  <a:pt x="60691" y="36236"/>
                  <a:pt x="59118" y="34663"/>
                  <a:pt x="57196" y="34663"/>
                </a:cubicBezTo>
                <a:lnTo>
                  <a:pt x="57088" y="34663"/>
                </a:lnTo>
                <a:cubicBezTo>
                  <a:pt x="57540" y="33892"/>
                  <a:pt x="57780" y="33012"/>
                  <a:pt x="57780" y="32118"/>
                </a:cubicBezTo>
                <a:cubicBezTo>
                  <a:pt x="57780" y="31773"/>
                  <a:pt x="57745" y="31428"/>
                  <a:pt x="57675" y="31091"/>
                </a:cubicBezTo>
                <a:cubicBezTo>
                  <a:pt x="59302" y="30251"/>
                  <a:pt x="60415" y="28557"/>
                  <a:pt x="60415" y="26600"/>
                </a:cubicBezTo>
                <a:cubicBezTo>
                  <a:pt x="60415" y="24026"/>
                  <a:pt x="58493" y="21907"/>
                  <a:pt x="56006" y="21588"/>
                </a:cubicBezTo>
                <a:cubicBezTo>
                  <a:pt x="56019" y="21387"/>
                  <a:pt x="56028" y="21185"/>
                  <a:pt x="56028" y="20979"/>
                </a:cubicBezTo>
                <a:cubicBezTo>
                  <a:pt x="56028" y="16281"/>
                  <a:pt x="52495" y="12410"/>
                  <a:pt x="47941" y="11875"/>
                </a:cubicBezTo>
                <a:cubicBezTo>
                  <a:pt x="47604" y="5260"/>
                  <a:pt x="42134" y="1"/>
                  <a:pt x="35435"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9"/>
          <p:cNvSpPr/>
          <p:nvPr/>
        </p:nvSpPr>
        <p:spPr>
          <a:xfrm>
            <a:off x="-659642" y="2275174"/>
            <a:ext cx="1458912" cy="1001418"/>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6" name="Shape 56"/>
        <p:cNvGrpSpPr/>
        <p:nvPr/>
      </p:nvGrpSpPr>
      <p:grpSpPr>
        <a:xfrm>
          <a:off x="0" y="0"/>
          <a:ext cx="0" cy="0"/>
          <a:chOff x="0" y="0"/>
          <a:chExt cx="0" cy="0"/>
        </a:xfrm>
      </p:grpSpPr>
      <p:sp>
        <p:nvSpPr>
          <p:cNvPr id="57" name="Google Shape;57;p10"/>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2800"/>
              <a:buNone/>
              <a:defRPr/>
            </a:lvl2pPr>
            <a:lvl3pPr lvl="2" rtl="0" algn="ctr">
              <a:spcBef>
                <a:spcPts val="0"/>
              </a:spcBef>
              <a:spcAft>
                <a:spcPts val="0"/>
              </a:spcAft>
              <a:buSzPts val="2800"/>
              <a:buNone/>
              <a:defRPr/>
            </a:lvl3pPr>
            <a:lvl4pPr lvl="3" rtl="0" algn="ctr">
              <a:spcBef>
                <a:spcPts val="0"/>
              </a:spcBef>
              <a:spcAft>
                <a:spcPts val="0"/>
              </a:spcAft>
              <a:buSzPts val="2800"/>
              <a:buNone/>
              <a:defRPr/>
            </a:lvl4pPr>
            <a:lvl5pPr lvl="4" rtl="0" algn="ctr">
              <a:spcBef>
                <a:spcPts val="0"/>
              </a:spcBef>
              <a:spcAft>
                <a:spcPts val="0"/>
              </a:spcAft>
              <a:buSzPts val="2800"/>
              <a:buNone/>
              <a:defRPr/>
            </a:lvl5pPr>
            <a:lvl6pPr lvl="5" rtl="0" algn="ctr">
              <a:spcBef>
                <a:spcPts val="0"/>
              </a:spcBef>
              <a:spcAft>
                <a:spcPts val="0"/>
              </a:spcAft>
              <a:buSzPts val="2800"/>
              <a:buNone/>
              <a:defRPr/>
            </a:lvl6pPr>
            <a:lvl7pPr lvl="6" rtl="0" algn="ctr">
              <a:spcBef>
                <a:spcPts val="0"/>
              </a:spcBef>
              <a:spcAft>
                <a:spcPts val="0"/>
              </a:spcAft>
              <a:buSzPts val="2800"/>
              <a:buNone/>
              <a:defRPr/>
            </a:lvl7pPr>
            <a:lvl8pPr lvl="7" rtl="0" algn="ctr">
              <a:spcBef>
                <a:spcPts val="0"/>
              </a:spcBef>
              <a:spcAft>
                <a:spcPts val="0"/>
              </a:spcAft>
              <a:buSzPts val="2800"/>
              <a:buNone/>
              <a:defRPr/>
            </a:lvl8pPr>
            <a:lvl9pPr lvl="8" rtl="0" algn="ctr">
              <a:spcBef>
                <a:spcPts val="0"/>
              </a:spcBef>
              <a:spcAft>
                <a:spcPts val="0"/>
              </a:spcAft>
              <a:buSzPts val="2800"/>
              <a:buNone/>
              <a:defRPr/>
            </a:lvl9pPr>
          </a:lstStyle>
          <a:p/>
        </p:txBody>
      </p:sp>
      <p:sp>
        <p:nvSpPr>
          <p:cNvPr id="58" name="Google Shape;58;p10"/>
          <p:cNvSpPr/>
          <p:nvPr/>
        </p:nvSpPr>
        <p:spPr>
          <a:xfrm flipH="1" rot="5400000">
            <a:off x="-545799" y="-250989"/>
            <a:ext cx="2250738" cy="154478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0"/>
          <p:cNvSpPr/>
          <p:nvPr/>
        </p:nvSpPr>
        <p:spPr>
          <a:xfrm flipH="1">
            <a:off x="7217432" y="656850"/>
            <a:ext cx="1544793" cy="89564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0"/>
          <p:cNvSpPr/>
          <p:nvPr/>
        </p:nvSpPr>
        <p:spPr>
          <a:xfrm flipH="1">
            <a:off x="8443457" y="-322500"/>
            <a:ext cx="1544793" cy="895644"/>
          </a:xfrm>
          <a:custGeom>
            <a:rect b="b" l="l" r="r" t="t"/>
            <a:pathLst>
              <a:path extrusionOk="0" h="24358" w="35488">
                <a:moveTo>
                  <a:pt x="20721" y="1"/>
                </a:moveTo>
                <a:cubicBezTo>
                  <a:pt x="16677" y="1"/>
                  <a:pt x="13399" y="3279"/>
                  <a:pt x="13399" y="7324"/>
                </a:cubicBezTo>
                <a:cubicBezTo>
                  <a:pt x="13399" y="7671"/>
                  <a:pt x="13424" y="8018"/>
                  <a:pt x="13473" y="8361"/>
                </a:cubicBezTo>
                <a:cubicBezTo>
                  <a:pt x="12329" y="8802"/>
                  <a:pt x="11465" y="9804"/>
                  <a:pt x="11220" y="11031"/>
                </a:cubicBezTo>
                <a:cubicBezTo>
                  <a:pt x="10732" y="11153"/>
                  <a:pt x="10277" y="11382"/>
                  <a:pt x="9888" y="11702"/>
                </a:cubicBezTo>
                <a:cubicBezTo>
                  <a:pt x="9775" y="11693"/>
                  <a:pt x="9659" y="11688"/>
                  <a:pt x="9543" y="11688"/>
                </a:cubicBezTo>
                <a:cubicBezTo>
                  <a:pt x="7451" y="11688"/>
                  <a:pt x="5697" y="13131"/>
                  <a:pt x="5220" y="15074"/>
                </a:cubicBezTo>
                <a:cubicBezTo>
                  <a:pt x="3115" y="15146"/>
                  <a:pt x="1431" y="16872"/>
                  <a:pt x="1431" y="18994"/>
                </a:cubicBezTo>
                <a:cubicBezTo>
                  <a:pt x="1430" y="19442"/>
                  <a:pt x="1507" y="19886"/>
                  <a:pt x="1657" y="20307"/>
                </a:cubicBezTo>
                <a:cubicBezTo>
                  <a:pt x="717" y="20491"/>
                  <a:pt x="1" y="21322"/>
                  <a:pt x="1" y="22314"/>
                </a:cubicBezTo>
                <a:cubicBezTo>
                  <a:pt x="1" y="23437"/>
                  <a:pt x="921" y="24357"/>
                  <a:pt x="2045" y="24357"/>
                </a:cubicBezTo>
                <a:lnTo>
                  <a:pt x="33444" y="24357"/>
                </a:lnTo>
                <a:cubicBezTo>
                  <a:pt x="34568" y="24357"/>
                  <a:pt x="35487" y="23437"/>
                  <a:pt x="35487" y="22314"/>
                </a:cubicBezTo>
                <a:cubicBezTo>
                  <a:pt x="35487" y="21189"/>
                  <a:pt x="34568" y="20269"/>
                  <a:pt x="33444" y="20269"/>
                </a:cubicBezTo>
                <a:lnTo>
                  <a:pt x="33381" y="20269"/>
                </a:lnTo>
                <a:cubicBezTo>
                  <a:pt x="33647" y="19817"/>
                  <a:pt x="33786" y="19304"/>
                  <a:pt x="33786" y="18781"/>
                </a:cubicBezTo>
                <a:cubicBezTo>
                  <a:pt x="33786" y="18579"/>
                  <a:pt x="33766" y="18378"/>
                  <a:pt x="33725" y="18181"/>
                </a:cubicBezTo>
                <a:cubicBezTo>
                  <a:pt x="34676" y="17689"/>
                  <a:pt x="35328" y="16699"/>
                  <a:pt x="35328" y="15554"/>
                </a:cubicBezTo>
                <a:cubicBezTo>
                  <a:pt x="35328" y="14050"/>
                  <a:pt x="34204" y="12810"/>
                  <a:pt x="32750" y="12623"/>
                </a:cubicBezTo>
                <a:cubicBezTo>
                  <a:pt x="32757" y="12506"/>
                  <a:pt x="32763" y="12388"/>
                  <a:pt x="32763" y="12269"/>
                </a:cubicBezTo>
                <a:cubicBezTo>
                  <a:pt x="32763" y="9521"/>
                  <a:pt x="30697" y="7258"/>
                  <a:pt x="28034" y="6945"/>
                </a:cubicBezTo>
                <a:cubicBezTo>
                  <a:pt x="27836" y="3077"/>
                  <a:pt x="24639" y="1"/>
                  <a:pt x="2072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0" Type="http://schemas.openxmlformats.org/officeDocument/2006/relationships/theme" Target="../theme/theme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AAE0FA"/>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lt2"/>
              </a:buClr>
              <a:buSzPts val="2800"/>
              <a:buFont typeface="Fjalla One"/>
              <a:buNone/>
              <a:defRPr sz="2800">
                <a:solidFill>
                  <a:schemeClr val="lt2"/>
                </a:solidFill>
                <a:latin typeface="Fjalla One"/>
                <a:ea typeface="Fjalla One"/>
                <a:cs typeface="Fjalla One"/>
                <a:sym typeface="Fjalla One"/>
              </a:defRPr>
            </a:lvl1pPr>
            <a:lvl2pPr lvl="1">
              <a:spcBef>
                <a:spcPts val="0"/>
              </a:spcBef>
              <a:spcAft>
                <a:spcPts val="0"/>
              </a:spcAft>
              <a:buClr>
                <a:schemeClr val="lt2"/>
              </a:buClr>
              <a:buSzPts val="2800"/>
              <a:buNone/>
              <a:defRPr sz="2800">
                <a:solidFill>
                  <a:schemeClr val="lt2"/>
                </a:solidFill>
              </a:defRPr>
            </a:lvl2pPr>
            <a:lvl3pPr lvl="2">
              <a:spcBef>
                <a:spcPts val="0"/>
              </a:spcBef>
              <a:spcAft>
                <a:spcPts val="0"/>
              </a:spcAft>
              <a:buClr>
                <a:schemeClr val="lt2"/>
              </a:buClr>
              <a:buSzPts val="2800"/>
              <a:buNone/>
              <a:defRPr sz="2800">
                <a:solidFill>
                  <a:schemeClr val="lt2"/>
                </a:solidFill>
              </a:defRPr>
            </a:lvl3pPr>
            <a:lvl4pPr lvl="3">
              <a:spcBef>
                <a:spcPts val="0"/>
              </a:spcBef>
              <a:spcAft>
                <a:spcPts val="0"/>
              </a:spcAft>
              <a:buClr>
                <a:schemeClr val="lt2"/>
              </a:buClr>
              <a:buSzPts val="2800"/>
              <a:buNone/>
              <a:defRPr sz="2800">
                <a:solidFill>
                  <a:schemeClr val="lt2"/>
                </a:solidFill>
              </a:defRPr>
            </a:lvl4pPr>
            <a:lvl5pPr lvl="4">
              <a:spcBef>
                <a:spcPts val="0"/>
              </a:spcBef>
              <a:spcAft>
                <a:spcPts val="0"/>
              </a:spcAft>
              <a:buClr>
                <a:schemeClr val="lt2"/>
              </a:buClr>
              <a:buSzPts val="2800"/>
              <a:buNone/>
              <a:defRPr sz="2800">
                <a:solidFill>
                  <a:schemeClr val="lt2"/>
                </a:solidFill>
              </a:defRPr>
            </a:lvl5pPr>
            <a:lvl6pPr lvl="5">
              <a:spcBef>
                <a:spcPts val="0"/>
              </a:spcBef>
              <a:spcAft>
                <a:spcPts val="0"/>
              </a:spcAft>
              <a:buClr>
                <a:schemeClr val="lt2"/>
              </a:buClr>
              <a:buSzPts val="2800"/>
              <a:buNone/>
              <a:defRPr sz="2800">
                <a:solidFill>
                  <a:schemeClr val="lt2"/>
                </a:solidFill>
              </a:defRPr>
            </a:lvl6pPr>
            <a:lvl7pPr lvl="6">
              <a:spcBef>
                <a:spcPts val="0"/>
              </a:spcBef>
              <a:spcAft>
                <a:spcPts val="0"/>
              </a:spcAft>
              <a:buClr>
                <a:schemeClr val="lt2"/>
              </a:buClr>
              <a:buSzPts val="2800"/>
              <a:buNone/>
              <a:defRPr sz="2800">
                <a:solidFill>
                  <a:schemeClr val="lt2"/>
                </a:solidFill>
              </a:defRPr>
            </a:lvl7pPr>
            <a:lvl8pPr lvl="7">
              <a:spcBef>
                <a:spcPts val="0"/>
              </a:spcBef>
              <a:spcAft>
                <a:spcPts val="0"/>
              </a:spcAft>
              <a:buClr>
                <a:schemeClr val="lt2"/>
              </a:buClr>
              <a:buSzPts val="2800"/>
              <a:buNone/>
              <a:defRPr sz="2800">
                <a:solidFill>
                  <a:schemeClr val="lt2"/>
                </a:solidFill>
              </a:defRPr>
            </a:lvl8pPr>
            <a:lvl9pPr lvl="8">
              <a:spcBef>
                <a:spcPts val="0"/>
              </a:spcBef>
              <a:spcAft>
                <a:spcPts val="0"/>
              </a:spcAft>
              <a:buClr>
                <a:schemeClr val="lt2"/>
              </a:buClr>
              <a:buSzPts val="2800"/>
              <a:buNone/>
              <a:defRPr sz="2800">
                <a:solidFill>
                  <a:schemeClr val="lt2"/>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00000"/>
              </a:lnSpc>
              <a:spcBef>
                <a:spcPts val="0"/>
              </a:spcBef>
              <a:spcAft>
                <a:spcPts val="0"/>
              </a:spcAft>
              <a:buClr>
                <a:schemeClr val="lt2"/>
              </a:buClr>
              <a:buSzPts val="1800"/>
              <a:buFont typeface="Lato"/>
              <a:buChar char="●"/>
              <a:defRPr sz="1800">
                <a:solidFill>
                  <a:schemeClr val="lt2"/>
                </a:solidFill>
                <a:latin typeface="Lato"/>
                <a:ea typeface="Lato"/>
                <a:cs typeface="Lato"/>
                <a:sym typeface="Lato"/>
              </a:defRPr>
            </a:lvl1pPr>
            <a:lvl2pPr indent="-317500" lvl="1" marL="9144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2pPr>
            <a:lvl3pPr indent="-317500" lvl="2" marL="13716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3pPr>
            <a:lvl4pPr indent="-317500" lvl="3" marL="18288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4pPr>
            <a:lvl5pPr indent="-317500" lvl="4" marL="22860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5pPr>
            <a:lvl6pPr indent="-317500" lvl="5" marL="27432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6pPr>
            <a:lvl7pPr indent="-317500" lvl="6" marL="32004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7pPr>
            <a:lvl8pPr indent="-317500" lvl="7" marL="3657600">
              <a:lnSpc>
                <a:spcPct val="100000"/>
              </a:lnSpc>
              <a:spcBef>
                <a:spcPts val="1600"/>
              </a:spcBef>
              <a:spcAft>
                <a:spcPts val="0"/>
              </a:spcAft>
              <a:buClr>
                <a:schemeClr val="lt2"/>
              </a:buClr>
              <a:buSzPts val="1400"/>
              <a:buFont typeface="Lato"/>
              <a:buChar char="○"/>
              <a:defRPr>
                <a:solidFill>
                  <a:schemeClr val="lt2"/>
                </a:solidFill>
                <a:latin typeface="Lato"/>
                <a:ea typeface="Lato"/>
                <a:cs typeface="Lato"/>
                <a:sym typeface="Lato"/>
              </a:defRPr>
            </a:lvl8pPr>
            <a:lvl9pPr indent="-317500" lvl="8" marL="4114800">
              <a:lnSpc>
                <a:spcPct val="100000"/>
              </a:lnSpc>
              <a:spcBef>
                <a:spcPts val="1600"/>
              </a:spcBef>
              <a:spcAft>
                <a:spcPts val="1600"/>
              </a:spcAft>
              <a:buClr>
                <a:schemeClr val="lt2"/>
              </a:buClr>
              <a:buSzPts val="1400"/>
              <a:buFont typeface="Lato"/>
              <a:buChar char="■"/>
              <a:defRPr>
                <a:solidFill>
                  <a:schemeClr val="lt2"/>
                </a:solidFill>
                <a:latin typeface="Lato"/>
                <a:ea typeface="Lato"/>
                <a:cs typeface="Lato"/>
                <a:sym typeface="Lato"/>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grpSp>
        <p:nvGrpSpPr>
          <p:cNvPr id="242" name="Google Shape;242;p31"/>
          <p:cNvGrpSpPr/>
          <p:nvPr/>
        </p:nvGrpSpPr>
        <p:grpSpPr>
          <a:xfrm rot="312201">
            <a:off x="7075521" y="2283085"/>
            <a:ext cx="1734041" cy="2727790"/>
            <a:chOff x="7302387" y="2475870"/>
            <a:chExt cx="1490631" cy="2344885"/>
          </a:xfrm>
        </p:grpSpPr>
        <p:sp>
          <p:nvSpPr>
            <p:cNvPr id="243" name="Google Shape;243;p31"/>
            <p:cNvSpPr/>
            <p:nvPr/>
          </p:nvSpPr>
          <p:spPr>
            <a:xfrm>
              <a:off x="7302387" y="3205613"/>
              <a:ext cx="1045104" cy="1522302"/>
            </a:xfrm>
            <a:custGeom>
              <a:rect b="b" l="l" r="r" t="t"/>
              <a:pathLst>
                <a:path extrusionOk="0" h="72147" w="49531">
                  <a:moveTo>
                    <a:pt x="30168" y="0"/>
                  </a:moveTo>
                  <a:lnTo>
                    <a:pt x="27346" y="34083"/>
                  </a:lnTo>
                  <a:cubicBezTo>
                    <a:pt x="27346" y="34083"/>
                    <a:pt x="25424" y="33349"/>
                    <a:pt x="23173" y="33349"/>
                  </a:cubicBezTo>
                  <a:cubicBezTo>
                    <a:pt x="21075" y="33349"/>
                    <a:pt x="18692" y="33987"/>
                    <a:pt x="17311" y="36449"/>
                  </a:cubicBezTo>
                  <a:cubicBezTo>
                    <a:pt x="14447" y="41554"/>
                    <a:pt x="17311" y="44544"/>
                    <a:pt x="17311" y="44544"/>
                  </a:cubicBezTo>
                  <a:cubicBezTo>
                    <a:pt x="17311" y="44544"/>
                    <a:pt x="15574" y="43813"/>
                    <a:pt x="13265" y="43813"/>
                  </a:cubicBezTo>
                  <a:cubicBezTo>
                    <a:pt x="10439" y="43813"/>
                    <a:pt x="6758" y="44907"/>
                    <a:pt x="4359" y="49773"/>
                  </a:cubicBezTo>
                  <a:cubicBezTo>
                    <a:pt x="0" y="58615"/>
                    <a:pt x="11333" y="61230"/>
                    <a:pt x="11333" y="61230"/>
                  </a:cubicBezTo>
                  <a:cubicBezTo>
                    <a:pt x="11333" y="61230"/>
                    <a:pt x="8061" y="67458"/>
                    <a:pt x="14417" y="71076"/>
                  </a:cubicBezTo>
                  <a:cubicBezTo>
                    <a:pt x="15752" y="71835"/>
                    <a:pt x="16944" y="72146"/>
                    <a:pt x="18002" y="72146"/>
                  </a:cubicBezTo>
                  <a:cubicBezTo>
                    <a:pt x="22768" y="72146"/>
                    <a:pt x="24802" y="65837"/>
                    <a:pt x="24802" y="65837"/>
                  </a:cubicBezTo>
                  <a:cubicBezTo>
                    <a:pt x="24802" y="65837"/>
                    <a:pt x="26557" y="69660"/>
                    <a:pt x="30408" y="69660"/>
                  </a:cubicBezTo>
                  <a:cubicBezTo>
                    <a:pt x="31369" y="69660"/>
                    <a:pt x="32461" y="69422"/>
                    <a:pt x="33689" y="68827"/>
                  </a:cubicBezTo>
                  <a:cubicBezTo>
                    <a:pt x="41950" y="64821"/>
                    <a:pt x="35124" y="59612"/>
                    <a:pt x="35122" y="59611"/>
                  </a:cubicBezTo>
                  <a:lnTo>
                    <a:pt x="35122" y="59611"/>
                  </a:lnTo>
                  <a:cubicBezTo>
                    <a:pt x="35123" y="59611"/>
                    <a:pt x="36519" y="60554"/>
                    <a:pt x="38580" y="60554"/>
                  </a:cubicBezTo>
                  <a:cubicBezTo>
                    <a:pt x="40289" y="60554"/>
                    <a:pt x="42454" y="59906"/>
                    <a:pt x="44661" y="57536"/>
                  </a:cubicBezTo>
                  <a:cubicBezTo>
                    <a:pt x="49530" y="52306"/>
                    <a:pt x="41587" y="48238"/>
                    <a:pt x="41586" y="48238"/>
                  </a:cubicBezTo>
                  <a:lnTo>
                    <a:pt x="41586" y="48238"/>
                  </a:lnTo>
                  <a:cubicBezTo>
                    <a:pt x="41586" y="48238"/>
                    <a:pt x="41594" y="48240"/>
                    <a:pt x="41609" y="48240"/>
                  </a:cubicBezTo>
                  <a:cubicBezTo>
                    <a:pt x="41773" y="48240"/>
                    <a:pt x="42791" y="47995"/>
                    <a:pt x="42766" y="41928"/>
                  </a:cubicBezTo>
                  <a:cubicBezTo>
                    <a:pt x="42739" y="35569"/>
                    <a:pt x="36945" y="35453"/>
                    <a:pt x="36522" y="35453"/>
                  </a:cubicBezTo>
                  <a:cubicBezTo>
                    <a:pt x="36506" y="35453"/>
                    <a:pt x="36497" y="35453"/>
                    <a:pt x="36497" y="35453"/>
                  </a:cubicBezTo>
                  <a:lnTo>
                    <a:pt x="32364" y="0"/>
                  </a:lnTo>
                  <a:close/>
                </a:path>
              </a:pathLst>
            </a:custGeom>
            <a:solidFill>
              <a:srgbClr val="E3E9E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1"/>
            <p:cNvSpPr/>
            <p:nvPr/>
          </p:nvSpPr>
          <p:spPr>
            <a:xfrm>
              <a:off x="7973937" y="3248636"/>
              <a:ext cx="61549" cy="56949"/>
            </a:xfrm>
            <a:custGeom>
              <a:rect b="b" l="l" r="r" t="t"/>
              <a:pathLst>
                <a:path extrusionOk="0" h="2699" w="2917">
                  <a:moveTo>
                    <a:pt x="1" y="1"/>
                  </a:moveTo>
                  <a:lnTo>
                    <a:pt x="417" y="2362"/>
                  </a:lnTo>
                  <a:cubicBezTo>
                    <a:pt x="417" y="2362"/>
                    <a:pt x="854" y="2698"/>
                    <a:pt x="1505" y="2698"/>
                  </a:cubicBezTo>
                  <a:cubicBezTo>
                    <a:pt x="1831" y="2698"/>
                    <a:pt x="2209" y="2614"/>
                    <a:pt x="2613" y="2362"/>
                  </a:cubicBezTo>
                  <a:lnTo>
                    <a:pt x="2916" y="1"/>
                  </a:lnTo>
                  <a:close/>
                </a:path>
              </a:pathLst>
            </a:custGeom>
            <a:solidFill>
              <a:srgbClr val="97A9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1"/>
            <p:cNvSpPr/>
            <p:nvPr/>
          </p:nvSpPr>
          <p:spPr>
            <a:xfrm>
              <a:off x="7954757" y="3220194"/>
              <a:ext cx="101491" cy="46926"/>
            </a:xfrm>
            <a:custGeom>
              <a:rect b="b" l="l" r="r" t="t"/>
              <a:pathLst>
                <a:path extrusionOk="0" h="2224" w="4810">
                  <a:moveTo>
                    <a:pt x="4809" y="0"/>
                  </a:moveTo>
                  <a:lnTo>
                    <a:pt x="1" y="189"/>
                  </a:lnTo>
                  <a:lnTo>
                    <a:pt x="379" y="1702"/>
                  </a:lnTo>
                  <a:cubicBezTo>
                    <a:pt x="379" y="1702"/>
                    <a:pt x="1154" y="2223"/>
                    <a:pt x="2365" y="2223"/>
                  </a:cubicBezTo>
                  <a:cubicBezTo>
                    <a:pt x="2971" y="2223"/>
                    <a:pt x="3686" y="2093"/>
                    <a:pt x="4468" y="1702"/>
                  </a:cubicBezTo>
                  <a:lnTo>
                    <a:pt x="4809" y="0"/>
                  </a:lnTo>
                  <a:close/>
                </a:path>
              </a:pathLst>
            </a:custGeom>
            <a:solidFill>
              <a:srgbClr val="97A9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31"/>
            <p:cNvSpPr/>
            <p:nvPr/>
          </p:nvSpPr>
          <p:spPr>
            <a:xfrm>
              <a:off x="7901648" y="2773232"/>
              <a:ext cx="240857" cy="470783"/>
            </a:xfrm>
            <a:custGeom>
              <a:rect b="b" l="l" r="r" t="t"/>
              <a:pathLst>
                <a:path extrusionOk="0" h="22312" w="11415">
                  <a:moveTo>
                    <a:pt x="4600" y="0"/>
                  </a:moveTo>
                  <a:cubicBezTo>
                    <a:pt x="4600" y="0"/>
                    <a:pt x="1" y="2962"/>
                    <a:pt x="738" y="12243"/>
                  </a:cubicBezTo>
                  <a:cubicBezTo>
                    <a:pt x="1476" y="21522"/>
                    <a:pt x="2044" y="21807"/>
                    <a:pt x="2044" y="21807"/>
                  </a:cubicBezTo>
                  <a:cubicBezTo>
                    <a:pt x="2044" y="21807"/>
                    <a:pt x="3811" y="22312"/>
                    <a:pt x="5443" y="22312"/>
                  </a:cubicBezTo>
                  <a:cubicBezTo>
                    <a:pt x="6259" y="22312"/>
                    <a:pt x="7042" y="22185"/>
                    <a:pt x="7553" y="21807"/>
                  </a:cubicBezTo>
                  <a:cubicBezTo>
                    <a:pt x="9087" y="20671"/>
                    <a:pt x="11415" y="2783"/>
                    <a:pt x="4600"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1"/>
            <p:cNvSpPr/>
            <p:nvPr/>
          </p:nvSpPr>
          <p:spPr>
            <a:xfrm>
              <a:off x="7957669" y="2773232"/>
              <a:ext cx="94802" cy="53742"/>
            </a:xfrm>
            <a:custGeom>
              <a:rect b="b" l="l" r="r" t="t"/>
              <a:pathLst>
                <a:path extrusionOk="0" h="2547" w="4493">
                  <a:moveTo>
                    <a:pt x="1945" y="0"/>
                  </a:moveTo>
                  <a:cubicBezTo>
                    <a:pt x="1945" y="0"/>
                    <a:pt x="977" y="626"/>
                    <a:pt x="1" y="2197"/>
                  </a:cubicBezTo>
                  <a:cubicBezTo>
                    <a:pt x="656" y="2345"/>
                    <a:pt x="1742" y="2547"/>
                    <a:pt x="2776" y="2547"/>
                  </a:cubicBezTo>
                  <a:cubicBezTo>
                    <a:pt x="3403" y="2547"/>
                    <a:pt x="4011" y="2473"/>
                    <a:pt x="4492" y="2267"/>
                  </a:cubicBezTo>
                  <a:cubicBezTo>
                    <a:pt x="3838" y="1227"/>
                    <a:pt x="3002" y="432"/>
                    <a:pt x="19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1"/>
            <p:cNvSpPr/>
            <p:nvPr/>
          </p:nvSpPr>
          <p:spPr>
            <a:xfrm>
              <a:off x="8101339" y="3248636"/>
              <a:ext cx="61549" cy="56949"/>
            </a:xfrm>
            <a:custGeom>
              <a:rect b="b" l="l" r="r" t="t"/>
              <a:pathLst>
                <a:path extrusionOk="0" h="2699" w="2917">
                  <a:moveTo>
                    <a:pt x="1" y="1"/>
                  </a:moveTo>
                  <a:lnTo>
                    <a:pt x="417" y="2362"/>
                  </a:lnTo>
                  <a:cubicBezTo>
                    <a:pt x="417" y="2362"/>
                    <a:pt x="855" y="2698"/>
                    <a:pt x="1505" y="2698"/>
                  </a:cubicBezTo>
                  <a:cubicBezTo>
                    <a:pt x="1831" y="2698"/>
                    <a:pt x="2209" y="2614"/>
                    <a:pt x="2613" y="2362"/>
                  </a:cubicBezTo>
                  <a:lnTo>
                    <a:pt x="2916"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31"/>
            <p:cNvSpPr/>
            <p:nvPr/>
          </p:nvSpPr>
          <p:spPr>
            <a:xfrm>
              <a:off x="8082180" y="3220194"/>
              <a:ext cx="101470" cy="46926"/>
            </a:xfrm>
            <a:custGeom>
              <a:rect b="b" l="l" r="r" t="t"/>
              <a:pathLst>
                <a:path extrusionOk="0" h="2224" w="4809">
                  <a:moveTo>
                    <a:pt x="4808" y="0"/>
                  </a:moveTo>
                  <a:lnTo>
                    <a:pt x="0" y="189"/>
                  </a:lnTo>
                  <a:lnTo>
                    <a:pt x="379" y="1702"/>
                  </a:lnTo>
                  <a:cubicBezTo>
                    <a:pt x="379" y="1702"/>
                    <a:pt x="1153" y="2223"/>
                    <a:pt x="2364" y="2223"/>
                  </a:cubicBezTo>
                  <a:cubicBezTo>
                    <a:pt x="2970" y="2223"/>
                    <a:pt x="3685" y="2093"/>
                    <a:pt x="4468" y="1702"/>
                  </a:cubicBezTo>
                  <a:lnTo>
                    <a:pt x="4808"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1"/>
            <p:cNvSpPr/>
            <p:nvPr/>
          </p:nvSpPr>
          <p:spPr>
            <a:xfrm>
              <a:off x="8029050" y="2773232"/>
              <a:ext cx="240857" cy="470783"/>
            </a:xfrm>
            <a:custGeom>
              <a:rect b="b" l="l" r="r" t="t"/>
              <a:pathLst>
                <a:path extrusionOk="0" h="22312" w="11415">
                  <a:moveTo>
                    <a:pt x="4601" y="0"/>
                  </a:moveTo>
                  <a:cubicBezTo>
                    <a:pt x="4601" y="0"/>
                    <a:pt x="0" y="2962"/>
                    <a:pt x="738" y="12243"/>
                  </a:cubicBezTo>
                  <a:cubicBezTo>
                    <a:pt x="1477" y="21522"/>
                    <a:pt x="2045" y="21807"/>
                    <a:pt x="2045" y="21807"/>
                  </a:cubicBezTo>
                  <a:cubicBezTo>
                    <a:pt x="2045" y="21807"/>
                    <a:pt x="3812" y="22312"/>
                    <a:pt x="5444" y="22312"/>
                  </a:cubicBezTo>
                  <a:cubicBezTo>
                    <a:pt x="6260" y="22312"/>
                    <a:pt x="7043" y="22185"/>
                    <a:pt x="7554" y="21807"/>
                  </a:cubicBezTo>
                  <a:cubicBezTo>
                    <a:pt x="9087" y="20671"/>
                    <a:pt x="11415" y="2783"/>
                    <a:pt x="460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31"/>
            <p:cNvSpPr/>
            <p:nvPr/>
          </p:nvSpPr>
          <p:spPr>
            <a:xfrm>
              <a:off x="8085071" y="2773232"/>
              <a:ext cx="94802" cy="53742"/>
            </a:xfrm>
            <a:custGeom>
              <a:rect b="b" l="l" r="r" t="t"/>
              <a:pathLst>
                <a:path extrusionOk="0" h="2547" w="4493">
                  <a:moveTo>
                    <a:pt x="1946" y="0"/>
                  </a:moveTo>
                  <a:cubicBezTo>
                    <a:pt x="1946" y="0"/>
                    <a:pt x="977" y="626"/>
                    <a:pt x="1" y="2197"/>
                  </a:cubicBezTo>
                  <a:cubicBezTo>
                    <a:pt x="656" y="2345"/>
                    <a:pt x="1742" y="2547"/>
                    <a:pt x="2776" y="2547"/>
                  </a:cubicBezTo>
                  <a:cubicBezTo>
                    <a:pt x="3403" y="2547"/>
                    <a:pt x="4011" y="2473"/>
                    <a:pt x="4492" y="2267"/>
                  </a:cubicBezTo>
                  <a:cubicBezTo>
                    <a:pt x="3838" y="1227"/>
                    <a:pt x="3002" y="432"/>
                    <a:pt x="19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31"/>
            <p:cNvSpPr/>
            <p:nvPr/>
          </p:nvSpPr>
          <p:spPr>
            <a:xfrm>
              <a:off x="7747745" y="2902364"/>
              <a:ext cx="157659" cy="132888"/>
            </a:xfrm>
            <a:custGeom>
              <a:rect b="b" l="l" r="r" t="t"/>
              <a:pathLst>
                <a:path extrusionOk="0" h="6298" w="7472">
                  <a:moveTo>
                    <a:pt x="6230" y="0"/>
                  </a:moveTo>
                  <a:cubicBezTo>
                    <a:pt x="6183" y="0"/>
                    <a:pt x="6134" y="4"/>
                    <a:pt x="6082" y="13"/>
                  </a:cubicBezTo>
                  <a:cubicBezTo>
                    <a:pt x="6082" y="13"/>
                    <a:pt x="304" y="3389"/>
                    <a:pt x="304" y="3691"/>
                  </a:cubicBezTo>
                  <a:cubicBezTo>
                    <a:pt x="304" y="3993"/>
                    <a:pt x="0" y="6236"/>
                    <a:pt x="788" y="6296"/>
                  </a:cubicBezTo>
                  <a:cubicBezTo>
                    <a:pt x="794" y="6297"/>
                    <a:pt x="801" y="6297"/>
                    <a:pt x="809" y="6297"/>
                  </a:cubicBezTo>
                  <a:cubicBezTo>
                    <a:pt x="1667" y="6297"/>
                    <a:pt x="7087" y="2783"/>
                    <a:pt x="7087" y="2783"/>
                  </a:cubicBezTo>
                  <a:cubicBezTo>
                    <a:pt x="7087" y="2783"/>
                    <a:pt x="7471" y="0"/>
                    <a:pt x="6230"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31"/>
            <p:cNvSpPr/>
            <p:nvPr/>
          </p:nvSpPr>
          <p:spPr>
            <a:xfrm>
              <a:off x="7809737" y="3000711"/>
              <a:ext cx="48889" cy="77395"/>
            </a:xfrm>
            <a:custGeom>
              <a:rect b="b" l="l" r="r" t="t"/>
              <a:pathLst>
                <a:path extrusionOk="0" h="3668" w="2317">
                  <a:moveTo>
                    <a:pt x="1908" y="0"/>
                  </a:moveTo>
                  <a:cubicBezTo>
                    <a:pt x="666" y="30"/>
                    <a:pt x="0" y="2847"/>
                    <a:pt x="936" y="3513"/>
                  </a:cubicBezTo>
                  <a:cubicBezTo>
                    <a:pt x="1086" y="3620"/>
                    <a:pt x="1224" y="3668"/>
                    <a:pt x="1349" y="3668"/>
                  </a:cubicBezTo>
                  <a:cubicBezTo>
                    <a:pt x="2005" y="3668"/>
                    <a:pt x="2317" y="2365"/>
                    <a:pt x="2240" y="1423"/>
                  </a:cubicBezTo>
                  <a:cubicBezTo>
                    <a:pt x="2148" y="302"/>
                    <a:pt x="1908" y="0"/>
                    <a:pt x="1908" y="0"/>
                  </a:cubicBezTo>
                  <a:close/>
                </a:path>
              </a:pathLst>
            </a:custGeom>
            <a:solidFill>
              <a:srgbClr val="E8A42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31"/>
            <p:cNvSpPr/>
            <p:nvPr/>
          </p:nvSpPr>
          <p:spPr>
            <a:xfrm>
              <a:off x="7782518" y="2475870"/>
              <a:ext cx="417295" cy="203467"/>
            </a:xfrm>
            <a:custGeom>
              <a:rect b="b" l="l" r="r" t="t"/>
              <a:pathLst>
                <a:path extrusionOk="0" h="9643" w="19777">
                  <a:moveTo>
                    <a:pt x="1" y="0"/>
                  </a:moveTo>
                  <a:cubicBezTo>
                    <a:pt x="1" y="1"/>
                    <a:pt x="7594" y="6984"/>
                    <a:pt x="7876" y="7235"/>
                  </a:cubicBezTo>
                  <a:cubicBezTo>
                    <a:pt x="8152" y="7481"/>
                    <a:pt x="19289" y="9642"/>
                    <a:pt x="19721" y="9642"/>
                  </a:cubicBezTo>
                  <a:cubicBezTo>
                    <a:pt x="19729" y="9642"/>
                    <a:pt x="19733" y="9642"/>
                    <a:pt x="19734" y="9640"/>
                  </a:cubicBezTo>
                  <a:cubicBezTo>
                    <a:pt x="19777" y="9559"/>
                    <a:pt x="12898" y="1607"/>
                    <a:pt x="12087" y="1182"/>
                  </a:cubicBezTo>
                  <a:lnTo>
                    <a:pt x="1" y="0"/>
                  </a:lnTo>
                  <a:close/>
                </a:path>
              </a:pathLst>
            </a:custGeom>
            <a:solidFill>
              <a:srgbClr val="1034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31"/>
            <p:cNvSpPr/>
            <p:nvPr/>
          </p:nvSpPr>
          <p:spPr>
            <a:xfrm>
              <a:off x="7605446" y="3544585"/>
              <a:ext cx="59207" cy="104888"/>
            </a:xfrm>
            <a:custGeom>
              <a:rect b="b" l="l" r="r" t="t"/>
              <a:pathLst>
                <a:path extrusionOk="0" h="4971" w="2806">
                  <a:moveTo>
                    <a:pt x="833" y="1"/>
                  </a:moveTo>
                  <a:cubicBezTo>
                    <a:pt x="806" y="1"/>
                    <a:pt x="791" y="2"/>
                    <a:pt x="791" y="2"/>
                  </a:cubicBezTo>
                  <a:cubicBezTo>
                    <a:pt x="791" y="2"/>
                    <a:pt x="1" y="2969"/>
                    <a:pt x="119" y="3913"/>
                  </a:cubicBezTo>
                  <a:cubicBezTo>
                    <a:pt x="204" y="4595"/>
                    <a:pt x="921" y="4970"/>
                    <a:pt x="1491" y="4970"/>
                  </a:cubicBezTo>
                  <a:cubicBezTo>
                    <a:pt x="1710" y="4970"/>
                    <a:pt x="1907" y="4915"/>
                    <a:pt x="2039" y="4800"/>
                  </a:cubicBezTo>
                  <a:cubicBezTo>
                    <a:pt x="2511" y="4386"/>
                    <a:pt x="2805" y="1813"/>
                    <a:pt x="2805" y="1813"/>
                  </a:cubicBezTo>
                  <a:cubicBezTo>
                    <a:pt x="2300" y="88"/>
                    <a:pt x="1075" y="1"/>
                    <a:pt x="833"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31"/>
            <p:cNvSpPr/>
            <p:nvPr/>
          </p:nvSpPr>
          <p:spPr>
            <a:xfrm>
              <a:off x="7623761" y="3270644"/>
              <a:ext cx="356442" cy="111007"/>
            </a:xfrm>
            <a:custGeom>
              <a:rect b="b" l="l" r="r" t="t"/>
              <a:pathLst>
                <a:path extrusionOk="0" h="5261" w="16893">
                  <a:moveTo>
                    <a:pt x="15056" y="1"/>
                  </a:moveTo>
                  <a:cubicBezTo>
                    <a:pt x="15056" y="1"/>
                    <a:pt x="1896" y="260"/>
                    <a:pt x="889" y="2069"/>
                  </a:cubicBezTo>
                  <a:cubicBezTo>
                    <a:pt x="1" y="3664"/>
                    <a:pt x="100" y="5260"/>
                    <a:pt x="3593" y="5260"/>
                  </a:cubicBezTo>
                  <a:cubicBezTo>
                    <a:pt x="4063" y="5260"/>
                    <a:pt x="4593" y="5232"/>
                    <a:pt x="5191" y="5170"/>
                  </a:cubicBezTo>
                  <a:cubicBezTo>
                    <a:pt x="10237" y="4652"/>
                    <a:pt x="15818" y="5104"/>
                    <a:pt x="16355" y="3245"/>
                  </a:cubicBezTo>
                  <a:cubicBezTo>
                    <a:pt x="16892" y="1385"/>
                    <a:pt x="15056" y="1"/>
                    <a:pt x="1505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31"/>
            <p:cNvSpPr/>
            <p:nvPr/>
          </p:nvSpPr>
          <p:spPr>
            <a:xfrm>
              <a:off x="7594052" y="3309425"/>
              <a:ext cx="126748" cy="299557"/>
            </a:xfrm>
            <a:custGeom>
              <a:rect b="b" l="l" r="r" t="t"/>
              <a:pathLst>
                <a:path extrusionOk="0" h="14197" w="6007">
                  <a:moveTo>
                    <a:pt x="3582" y="0"/>
                  </a:moveTo>
                  <a:cubicBezTo>
                    <a:pt x="3464" y="0"/>
                    <a:pt x="3341" y="13"/>
                    <a:pt x="3213" y="39"/>
                  </a:cubicBezTo>
                  <a:cubicBezTo>
                    <a:pt x="3213" y="39"/>
                    <a:pt x="3178" y="29"/>
                    <a:pt x="3119" y="29"/>
                  </a:cubicBezTo>
                  <a:cubicBezTo>
                    <a:pt x="2877" y="29"/>
                    <a:pt x="2234" y="186"/>
                    <a:pt x="1880" y="1764"/>
                  </a:cubicBezTo>
                  <a:cubicBezTo>
                    <a:pt x="1439" y="3733"/>
                    <a:pt x="0" y="13103"/>
                    <a:pt x="198" y="13289"/>
                  </a:cubicBezTo>
                  <a:cubicBezTo>
                    <a:pt x="368" y="13451"/>
                    <a:pt x="2154" y="14197"/>
                    <a:pt x="3589" y="14197"/>
                  </a:cubicBezTo>
                  <a:cubicBezTo>
                    <a:pt x="3813" y="14197"/>
                    <a:pt x="4028" y="14178"/>
                    <a:pt x="4227" y="14137"/>
                  </a:cubicBezTo>
                  <a:cubicBezTo>
                    <a:pt x="4227" y="14137"/>
                    <a:pt x="5567" y="5415"/>
                    <a:pt x="5794" y="3926"/>
                  </a:cubicBezTo>
                  <a:cubicBezTo>
                    <a:pt x="6007" y="2533"/>
                    <a:pt x="5272" y="0"/>
                    <a:pt x="358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31"/>
            <p:cNvSpPr/>
            <p:nvPr/>
          </p:nvSpPr>
          <p:spPr>
            <a:xfrm>
              <a:off x="7466883" y="3586194"/>
              <a:ext cx="198277" cy="110353"/>
            </a:xfrm>
            <a:custGeom>
              <a:rect b="b" l="l" r="r" t="t"/>
              <a:pathLst>
                <a:path extrusionOk="0" h="5230" w="9397">
                  <a:moveTo>
                    <a:pt x="1734" y="1"/>
                  </a:moveTo>
                  <a:cubicBezTo>
                    <a:pt x="729" y="1"/>
                    <a:pt x="0" y="224"/>
                    <a:pt x="138" y="912"/>
                  </a:cubicBezTo>
                  <a:cubicBezTo>
                    <a:pt x="467" y="2558"/>
                    <a:pt x="5034" y="5229"/>
                    <a:pt x="7225" y="5229"/>
                  </a:cubicBezTo>
                  <a:cubicBezTo>
                    <a:pt x="7653" y="5229"/>
                    <a:pt x="7990" y="5128"/>
                    <a:pt x="8187" y="4897"/>
                  </a:cubicBezTo>
                  <a:cubicBezTo>
                    <a:pt x="9396" y="3482"/>
                    <a:pt x="9155" y="1978"/>
                    <a:pt x="9155" y="1978"/>
                  </a:cubicBezTo>
                  <a:lnTo>
                    <a:pt x="9155" y="1978"/>
                  </a:lnTo>
                  <a:cubicBezTo>
                    <a:pt x="9064" y="1985"/>
                    <a:pt x="8975" y="1988"/>
                    <a:pt x="8888" y="1988"/>
                  </a:cubicBezTo>
                  <a:cubicBezTo>
                    <a:pt x="7263" y="1988"/>
                    <a:pt x="6423" y="772"/>
                    <a:pt x="6423" y="772"/>
                  </a:cubicBezTo>
                  <a:cubicBezTo>
                    <a:pt x="6423" y="772"/>
                    <a:pt x="3601" y="1"/>
                    <a:pt x="173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31"/>
            <p:cNvSpPr/>
            <p:nvPr/>
          </p:nvSpPr>
          <p:spPr>
            <a:xfrm>
              <a:off x="7468529" y="3590857"/>
              <a:ext cx="182726" cy="105648"/>
            </a:xfrm>
            <a:custGeom>
              <a:rect b="b" l="l" r="r" t="t"/>
              <a:pathLst>
                <a:path extrusionOk="0" h="5007" w="8660">
                  <a:moveTo>
                    <a:pt x="798" y="1"/>
                  </a:moveTo>
                  <a:cubicBezTo>
                    <a:pt x="525" y="1"/>
                    <a:pt x="359" y="31"/>
                    <a:pt x="322" y="41"/>
                  </a:cubicBezTo>
                  <a:cubicBezTo>
                    <a:pt x="105" y="184"/>
                    <a:pt x="0" y="394"/>
                    <a:pt x="60" y="691"/>
                  </a:cubicBezTo>
                  <a:cubicBezTo>
                    <a:pt x="389" y="2338"/>
                    <a:pt x="4954" y="5006"/>
                    <a:pt x="7145" y="5006"/>
                  </a:cubicBezTo>
                  <a:cubicBezTo>
                    <a:pt x="7384" y="5006"/>
                    <a:pt x="7595" y="4975"/>
                    <a:pt x="7769" y="4906"/>
                  </a:cubicBezTo>
                  <a:cubicBezTo>
                    <a:pt x="8660" y="4068"/>
                    <a:pt x="6972" y="3101"/>
                    <a:pt x="4580" y="1407"/>
                  </a:cubicBezTo>
                  <a:cubicBezTo>
                    <a:pt x="2869" y="196"/>
                    <a:pt x="1489" y="1"/>
                    <a:pt x="798"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31"/>
            <p:cNvSpPr/>
            <p:nvPr/>
          </p:nvSpPr>
          <p:spPr>
            <a:xfrm>
              <a:off x="7822523" y="2858940"/>
              <a:ext cx="271979" cy="441180"/>
            </a:xfrm>
            <a:custGeom>
              <a:rect b="b" l="l" r="r" t="t"/>
              <a:pathLst>
                <a:path extrusionOk="0" h="20909" w="12890">
                  <a:moveTo>
                    <a:pt x="7825" y="1"/>
                  </a:moveTo>
                  <a:cubicBezTo>
                    <a:pt x="7452" y="1"/>
                    <a:pt x="7072" y="50"/>
                    <a:pt x="6693" y="154"/>
                  </a:cubicBezTo>
                  <a:cubicBezTo>
                    <a:pt x="3597" y="1005"/>
                    <a:pt x="1966" y="2216"/>
                    <a:pt x="1997" y="2963"/>
                  </a:cubicBezTo>
                  <a:cubicBezTo>
                    <a:pt x="2074" y="4934"/>
                    <a:pt x="698" y="14197"/>
                    <a:pt x="152" y="18832"/>
                  </a:cubicBezTo>
                  <a:cubicBezTo>
                    <a:pt x="1" y="20114"/>
                    <a:pt x="2540" y="20711"/>
                    <a:pt x="3924" y="20711"/>
                  </a:cubicBezTo>
                  <a:cubicBezTo>
                    <a:pt x="3977" y="20711"/>
                    <a:pt x="4029" y="20711"/>
                    <a:pt x="4078" y="20709"/>
                  </a:cubicBezTo>
                  <a:cubicBezTo>
                    <a:pt x="4141" y="20707"/>
                    <a:pt x="4203" y="20706"/>
                    <a:pt x="4264" y="20706"/>
                  </a:cubicBezTo>
                  <a:cubicBezTo>
                    <a:pt x="5135" y="20706"/>
                    <a:pt x="5887" y="20909"/>
                    <a:pt x="6687" y="20909"/>
                  </a:cubicBezTo>
                  <a:cubicBezTo>
                    <a:pt x="7602" y="20909"/>
                    <a:pt x="8580" y="20642"/>
                    <a:pt x="9867" y="19498"/>
                  </a:cubicBezTo>
                  <a:cubicBezTo>
                    <a:pt x="12890" y="16809"/>
                    <a:pt x="12583" y="8685"/>
                    <a:pt x="12098" y="3877"/>
                  </a:cubicBezTo>
                  <a:cubicBezTo>
                    <a:pt x="11871" y="1629"/>
                    <a:pt x="9965" y="1"/>
                    <a:pt x="7825"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31"/>
            <p:cNvSpPr/>
            <p:nvPr/>
          </p:nvSpPr>
          <p:spPr>
            <a:xfrm>
              <a:off x="7898589" y="3624048"/>
              <a:ext cx="75981" cy="93600"/>
            </a:xfrm>
            <a:custGeom>
              <a:rect b="b" l="l" r="r" t="t"/>
              <a:pathLst>
                <a:path extrusionOk="0" h="4436" w="3601">
                  <a:moveTo>
                    <a:pt x="865" y="0"/>
                  </a:moveTo>
                  <a:cubicBezTo>
                    <a:pt x="339" y="0"/>
                    <a:pt x="1" y="218"/>
                    <a:pt x="1" y="218"/>
                  </a:cubicBezTo>
                  <a:cubicBezTo>
                    <a:pt x="1" y="218"/>
                    <a:pt x="719" y="3203"/>
                    <a:pt x="1272" y="3977"/>
                  </a:cubicBezTo>
                  <a:cubicBezTo>
                    <a:pt x="1505" y="4303"/>
                    <a:pt x="1877" y="4435"/>
                    <a:pt x="2245" y="4435"/>
                  </a:cubicBezTo>
                  <a:cubicBezTo>
                    <a:pt x="2753" y="4435"/>
                    <a:pt x="3256" y="4184"/>
                    <a:pt x="3383" y="3843"/>
                  </a:cubicBezTo>
                  <a:cubicBezTo>
                    <a:pt x="3600" y="3253"/>
                    <a:pt x="2634" y="850"/>
                    <a:pt x="2634" y="850"/>
                  </a:cubicBezTo>
                  <a:cubicBezTo>
                    <a:pt x="1966" y="177"/>
                    <a:pt x="1339" y="0"/>
                    <a:pt x="865" y="0"/>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31"/>
            <p:cNvSpPr/>
            <p:nvPr/>
          </p:nvSpPr>
          <p:spPr>
            <a:xfrm>
              <a:off x="7770470" y="3240112"/>
              <a:ext cx="300253" cy="232839"/>
            </a:xfrm>
            <a:custGeom>
              <a:rect b="b" l="l" r="r" t="t"/>
              <a:pathLst>
                <a:path extrusionOk="0" h="11035" w="14230">
                  <a:moveTo>
                    <a:pt x="12959" y="1"/>
                  </a:moveTo>
                  <a:cubicBezTo>
                    <a:pt x="12495" y="1"/>
                    <a:pt x="11932" y="204"/>
                    <a:pt x="11404" y="446"/>
                  </a:cubicBezTo>
                  <a:cubicBezTo>
                    <a:pt x="9720" y="1221"/>
                    <a:pt x="7022" y="2650"/>
                    <a:pt x="4351" y="4858"/>
                  </a:cubicBezTo>
                  <a:cubicBezTo>
                    <a:pt x="1" y="8452"/>
                    <a:pt x="2233" y="9981"/>
                    <a:pt x="2797" y="10864"/>
                  </a:cubicBezTo>
                  <a:cubicBezTo>
                    <a:pt x="2871" y="10981"/>
                    <a:pt x="3000" y="11035"/>
                    <a:pt x="3179" y="11035"/>
                  </a:cubicBezTo>
                  <a:cubicBezTo>
                    <a:pt x="4347" y="11035"/>
                    <a:pt x="7631" y="8704"/>
                    <a:pt x="11589" y="6384"/>
                  </a:cubicBezTo>
                  <a:cubicBezTo>
                    <a:pt x="14097" y="4914"/>
                    <a:pt x="14230" y="2148"/>
                    <a:pt x="13914" y="767"/>
                  </a:cubicBezTo>
                  <a:cubicBezTo>
                    <a:pt x="13784" y="202"/>
                    <a:pt x="13421" y="1"/>
                    <a:pt x="1295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31"/>
            <p:cNvSpPr/>
            <p:nvPr/>
          </p:nvSpPr>
          <p:spPr>
            <a:xfrm>
              <a:off x="7796612" y="3385238"/>
              <a:ext cx="179477" cy="284913"/>
            </a:xfrm>
            <a:custGeom>
              <a:rect b="b" l="l" r="r" t="t"/>
              <a:pathLst>
                <a:path extrusionOk="0" h="13503" w="8506">
                  <a:moveTo>
                    <a:pt x="1973" y="0"/>
                  </a:moveTo>
                  <a:cubicBezTo>
                    <a:pt x="1604" y="0"/>
                    <a:pt x="1240" y="120"/>
                    <a:pt x="902" y="403"/>
                  </a:cubicBezTo>
                  <a:cubicBezTo>
                    <a:pt x="902" y="403"/>
                    <a:pt x="0" y="613"/>
                    <a:pt x="551" y="2555"/>
                  </a:cubicBezTo>
                  <a:cubicBezTo>
                    <a:pt x="1100" y="4498"/>
                    <a:pt x="4297" y="13421"/>
                    <a:pt x="4559" y="13492"/>
                  </a:cubicBezTo>
                  <a:cubicBezTo>
                    <a:pt x="4585" y="13498"/>
                    <a:pt x="4632" y="13502"/>
                    <a:pt x="4698" y="13502"/>
                  </a:cubicBezTo>
                  <a:cubicBezTo>
                    <a:pt x="5303" y="13502"/>
                    <a:pt x="7467" y="13195"/>
                    <a:pt x="8506" y="12318"/>
                  </a:cubicBezTo>
                  <a:cubicBezTo>
                    <a:pt x="8506" y="12318"/>
                    <a:pt x="5531" y="4011"/>
                    <a:pt x="5021" y="2592"/>
                  </a:cubicBezTo>
                  <a:cubicBezTo>
                    <a:pt x="4625" y="1488"/>
                    <a:pt x="3273" y="0"/>
                    <a:pt x="197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1"/>
            <p:cNvSpPr/>
            <p:nvPr/>
          </p:nvSpPr>
          <p:spPr>
            <a:xfrm>
              <a:off x="7792793" y="3684478"/>
              <a:ext cx="200977" cy="94043"/>
            </a:xfrm>
            <a:custGeom>
              <a:rect b="b" l="l" r="r" t="t"/>
              <a:pathLst>
                <a:path extrusionOk="0" h="4457" w="9525">
                  <a:moveTo>
                    <a:pt x="8596" y="0"/>
                  </a:moveTo>
                  <a:cubicBezTo>
                    <a:pt x="7993" y="392"/>
                    <a:pt x="7398" y="510"/>
                    <a:pt x="6901" y="510"/>
                  </a:cubicBezTo>
                  <a:cubicBezTo>
                    <a:pt x="6149" y="510"/>
                    <a:pt x="5620" y="241"/>
                    <a:pt x="5620" y="241"/>
                  </a:cubicBezTo>
                  <a:cubicBezTo>
                    <a:pt x="5620" y="241"/>
                    <a:pt x="359" y="1471"/>
                    <a:pt x="19" y="2820"/>
                  </a:cubicBezTo>
                  <a:cubicBezTo>
                    <a:pt x="16" y="2831"/>
                    <a:pt x="15" y="2842"/>
                    <a:pt x="12" y="2853"/>
                  </a:cubicBezTo>
                  <a:cubicBezTo>
                    <a:pt x="4" y="2896"/>
                    <a:pt x="0" y="2939"/>
                    <a:pt x="2" y="2982"/>
                  </a:cubicBezTo>
                  <a:cubicBezTo>
                    <a:pt x="2" y="2997"/>
                    <a:pt x="5" y="3013"/>
                    <a:pt x="7" y="3027"/>
                  </a:cubicBezTo>
                  <a:cubicBezTo>
                    <a:pt x="12" y="3069"/>
                    <a:pt x="23" y="3109"/>
                    <a:pt x="39" y="3149"/>
                  </a:cubicBezTo>
                  <a:cubicBezTo>
                    <a:pt x="45" y="3164"/>
                    <a:pt x="49" y="3180"/>
                    <a:pt x="56" y="3195"/>
                  </a:cubicBezTo>
                  <a:cubicBezTo>
                    <a:pt x="84" y="3253"/>
                    <a:pt x="118" y="3308"/>
                    <a:pt x="160" y="3357"/>
                  </a:cubicBezTo>
                  <a:cubicBezTo>
                    <a:pt x="237" y="3448"/>
                    <a:pt x="328" y="3528"/>
                    <a:pt x="425" y="3596"/>
                  </a:cubicBezTo>
                  <a:cubicBezTo>
                    <a:pt x="434" y="3602"/>
                    <a:pt x="442" y="3610"/>
                    <a:pt x="452" y="3616"/>
                  </a:cubicBezTo>
                  <a:cubicBezTo>
                    <a:pt x="561" y="3690"/>
                    <a:pt x="678" y="3756"/>
                    <a:pt x="800" y="3813"/>
                  </a:cubicBezTo>
                  <a:cubicBezTo>
                    <a:pt x="817" y="3822"/>
                    <a:pt x="834" y="3831"/>
                    <a:pt x="852" y="3840"/>
                  </a:cubicBezTo>
                  <a:cubicBezTo>
                    <a:pt x="990" y="3901"/>
                    <a:pt x="1129" y="3956"/>
                    <a:pt x="1272" y="4003"/>
                  </a:cubicBezTo>
                  <a:cubicBezTo>
                    <a:pt x="1296" y="4011"/>
                    <a:pt x="1320" y="4020"/>
                    <a:pt x="1346" y="4027"/>
                  </a:cubicBezTo>
                  <a:cubicBezTo>
                    <a:pt x="1497" y="4077"/>
                    <a:pt x="1659" y="4121"/>
                    <a:pt x="1828" y="4161"/>
                  </a:cubicBezTo>
                  <a:cubicBezTo>
                    <a:pt x="1855" y="4168"/>
                    <a:pt x="1883" y="4175"/>
                    <a:pt x="1910" y="4181"/>
                  </a:cubicBezTo>
                  <a:cubicBezTo>
                    <a:pt x="2084" y="4221"/>
                    <a:pt x="2265" y="4256"/>
                    <a:pt x="2453" y="4288"/>
                  </a:cubicBezTo>
                  <a:cubicBezTo>
                    <a:pt x="2477" y="4292"/>
                    <a:pt x="2501" y="4295"/>
                    <a:pt x="2524" y="4299"/>
                  </a:cubicBezTo>
                  <a:cubicBezTo>
                    <a:pt x="2720" y="4330"/>
                    <a:pt x="2923" y="4357"/>
                    <a:pt x="3130" y="4380"/>
                  </a:cubicBezTo>
                  <a:cubicBezTo>
                    <a:pt x="3141" y="4381"/>
                    <a:pt x="3153" y="4382"/>
                    <a:pt x="3164" y="4383"/>
                  </a:cubicBezTo>
                  <a:cubicBezTo>
                    <a:pt x="3608" y="4428"/>
                    <a:pt x="4070" y="4453"/>
                    <a:pt x="4535" y="4457"/>
                  </a:cubicBezTo>
                  <a:lnTo>
                    <a:pt x="4542" y="4457"/>
                  </a:lnTo>
                  <a:cubicBezTo>
                    <a:pt x="4566" y="4457"/>
                    <a:pt x="4589" y="4457"/>
                    <a:pt x="4612" y="4457"/>
                  </a:cubicBezTo>
                  <a:cubicBezTo>
                    <a:pt x="4820" y="4457"/>
                    <a:pt x="5027" y="4453"/>
                    <a:pt x="5231" y="4445"/>
                  </a:cubicBezTo>
                  <a:lnTo>
                    <a:pt x="5258" y="4444"/>
                  </a:lnTo>
                  <a:cubicBezTo>
                    <a:pt x="5486" y="4434"/>
                    <a:pt x="5709" y="4418"/>
                    <a:pt x="5928" y="4399"/>
                  </a:cubicBezTo>
                  <a:lnTo>
                    <a:pt x="5954" y="4396"/>
                  </a:lnTo>
                  <a:cubicBezTo>
                    <a:pt x="6174" y="4375"/>
                    <a:pt x="6391" y="4349"/>
                    <a:pt x="6599" y="4317"/>
                  </a:cubicBezTo>
                  <a:lnTo>
                    <a:pt x="6612" y="4315"/>
                  </a:lnTo>
                  <a:cubicBezTo>
                    <a:pt x="7949" y="4111"/>
                    <a:pt x="8995" y="3686"/>
                    <a:pt x="9136" y="3028"/>
                  </a:cubicBezTo>
                  <a:cubicBezTo>
                    <a:pt x="9525" y="1208"/>
                    <a:pt x="8596" y="0"/>
                    <a:pt x="859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1"/>
            <p:cNvSpPr/>
            <p:nvPr/>
          </p:nvSpPr>
          <p:spPr>
            <a:xfrm>
              <a:off x="7812944" y="2588312"/>
              <a:ext cx="237417" cy="314327"/>
            </a:xfrm>
            <a:custGeom>
              <a:rect b="b" l="l" r="r" t="t"/>
              <a:pathLst>
                <a:path extrusionOk="0" h="14897" w="11252">
                  <a:moveTo>
                    <a:pt x="5663" y="1"/>
                  </a:moveTo>
                  <a:cubicBezTo>
                    <a:pt x="5259" y="1"/>
                    <a:pt x="4832" y="44"/>
                    <a:pt x="4384" y="137"/>
                  </a:cubicBezTo>
                  <a:cubicBezTo>
                    <a:pt x="325" y="977"/>
                    <a:pt x="308" y="6345"/>
                    <a:pt x="308" y="6345"/>
                  </a:cubicBezTo>
                  <a:cubicBezTo>
                    <a:pt x="308" y="6345"/>
                    <a:pt x="1" y="7814"/>
                    <a:pt x="613" y="10392"/>
                  </a:cubicBezTo>
                  <a:cubicBezTo>
                    <a:pt x="1077" y="12346"/>
                    <a:pt x="3274" y="12583"/>
                    <a:pt x="4311" y="12583"/>
                  </a:cubicBezTo>
                  <a:cubicBezTo>
                    <a:pt x="4642" y="12583"/>
                    <a:pt x="4855" y="12559"/>
                    <a:pt x="4855" y="12559"/>
                  </a:cubicBezTo>
                  <a:lnTo>
                    <a:pt x="5115" y="14261"/>
                  </a:lnTo>
                  <a:cubicBezTo>
                    <a:pt x="5521" y="14727"/>
                    <a:pt x="5983" y="14897"/>
                    <a:pt x="6440" y="14897"/>
                  </a:cubicBezTo>
                  <a:cubicBezTo>
                    <a:pt x="7660" y="14897"/>
                    <a:pt x="8845" y="13688"/>
                    <a:pt x="8845" y="13688"/>
                  </a:cubicBezTo>
                  <a:cubicBezTo>
                    <a:pt x="8845" y="13688"/>
                    <a:pt x="7956" y="11649"/>
                    <a:pt x="8781" y="11378"/>
                  </a:cubicBezTo>
                  <a:cubicBezTo>
                    <a:pt x="9605" y="11107"/>
                    <a:pt x="11252" y="8182"/>
                    <a:pt x="10959" y="5339"/>
                  </a:cubicBezTo>
                  <a:cubicBezTo>
                    <a:pt x="10700" y="2810"/>
                    <a:pt x="8912" y="1"/>
                    <a:pt x="5663"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1"/>
            <p:cNvSpPr/>
            <p:nvPr/>
          </p:nvSpPr>
          <p:spPr>
            <a:xfrm>
              <a:off x="7764224" y="2569427"/>
              <a:ext cx="297257" cy="277212"/>
            </a:xfrm>
            <a:custGeom>
              <a:rect b="b" l="l" r="r" t="t"/>
              <a:pathLst>
                <a:path extrusionOk="0" h="13138" w="14088">
                  <a:moveTo>
                    <a:pt x="2891" y="0"/>
                  </a:moveTo>
                  <a:cubicBezTo>
                    <a:pt x="2701" y="0"/>
                    <a:pt x="2470" y="38"/>
                    <a:pt x="2187" y="133"/>
                  </a:cubicBezTo>
                  <a:cubicBezTo>
                    <a:pt x="874" y="574"/>
                    <a:pt x="0" y="3183"/>
                    <a:pt x="2260" y="4678"/>
                  </a:cubicBezTo>
                  <a:cubicBezTo>
                    <a:pt x="3004" y="5170"/>
                    <a:pt x="4021" y="5335"/>
                    <a:pt x="5052" y="5335"/>
                  </a:cubicBezTo>
                  <a:cubicBezTo>
                    <a:pt x="7154" y="5335"/>
                    <a:pt x="9311" y="4648"/>
                    <a:pt x="9312" y="4648"/>
                  </a:cubicBezTo>
                  <a:lnTo>
                    <a:pt x="9312" y="4648"/>
                  </a:lnTo>
                  <a:cubicBezTo>
                    <a:pt x="9312" y="4648"/>
                    <a:pt x="8940" y="5568"/>
                    <a:pt x="8979" y="5828"/>
                  </a:cubicBezTo>
                  <a:cubicBezTo>
                    <a:pt x="9017" y="6089"/>
                    <a:pt x="9784" y="6675"/>
                    <a:pt x="9833" y="6888"/>
                  </a:cubicBezTo>
                  <a:cubicBezTo>
                    <a:pt x="9884" y="7101"/>
                    <a:pt x="9693" y="8111"/>
                    <a:pt x="9675" y="8608"/>
                  </a:cubicBezTo>
                  <a:cubicBezTo>
                    <a:pt x="9658" y="9061"/>
                    <a:pt x="10202" y="9442"/>
                    <a:pt x="10504" y="9442"/>
                  </a:cubicBezTo>
                  <a:cubicBezTo>
                    <a:pt x="10534" y="9442"/>
                    <a:pt x="10561" y="9439"/>
                    <a:pt x="10586" y="9431"/>
                  </a:cubicBezTo>
                  <a:cubicBezTo>
                    <a:pt x="10858" y="9345"/>
                    <a:pt x="10672" y="7690"/>
                    <a:pt x="10672" y="7690"/>
                  </a:cubicBezTo>
                  <a:cubicBezTo>
                    <a:pt x="10672" y="7690"/>
                    <a:pt x="11084" y="7218"/>
                    <a:pt x="11495" y="7218"/>
                  </a:cubicBezTo>
                  <a:cubicBezTo>
                    <a:pt x="11657" y="7218"/>
                    <a:pt x="11818" y="7290"/>
                    <a:pt x="11954" y="7493"/>
                  </a:cubicBezTo>
                  <a:cubicBezTo>
                    <a:pt x="12436" y="8212"/>
                    <a:pt x="11597" y="9622"/>
                    <a:pt x="11518" y="9955"/>
                  </a:cubicBezTo>
                  <a:cubicBezTo>
                    <a:pt x="11438" y="10289"/>
                    <a:pt x="9790" y="11505"/>
                    <a:pt x="10745" y="12822"/>
                  </a:cubicBezTo>
                  <a:cubicBezTo>
                    <a:pt x="10906" y="13045"/>
                    <a:pt x="11065" y="13137"/>
                    <a:pt x="11218" y="13137"/>
                  </a:cubicBezTo>
                  <a:cubicBezTo>
                    <a:pt x="11967" y="13137"/>
                    <a:pt x="12564" y="10909"/>
                    <a:pt x="12564" y="10909"/>
                  </a:cubicBezTo>
                  <a:cubicBezTo>
                    <a:pt x="12564" y="10909"/>
                    <a:pt x="12994" y="10307"/>
                    <a:pt x="13541" y="6815"/>
                  </a:cubicBezTo>
                  <a:cubicBezTo>
                    <a:pt x="14088" y="3323"/>
                    <a:pt x="12093" y="1732"/>
                    <a:pt x="12093" y="1732"/>
                  </a:cubicBezTo>
                  <a:lnTo>
                    <a:pt x="12093" y="1732"/>
                  </a:lnTo>
                  <a:cubicBezTo>
                    <a:pt x="12093" y="1732"/>
                    <a:pt x="12095" y="1732"/>
                    <a:pt x="12098" y="1732"/>
                  </a:cubicBezTo>
                  <a:cubicBezTo>
                    <a:pt x="12154" y="1732"/>
                    <a:pt x="12732" y="1725"/>
                    <a:pt x="12944" y="1440"/>
                  </a:cubicBezTo>
                  <a:cubicBezTo>
                    <a:pt x="13166" y="1140"/>
                    <a:pt x="11526" y="850"/>
                    <a:pt x="11526" y="850"/>
                  </a:cubicBezTo>
                  <a:cubicBezTo>
                    <a:pt x="11526" y="850"/>
                    <a:pt x="11113" y="46"/>
                    <a:pt x="10661" y="39"/>
                  </a:cubicBezTo>
                  <a:cubicBezTo>
                    <a:pt x="10660" y="39"/>
                    <a:pt x="10658" y="39"/>
                    <a:pt x="10657" y="39"/>
                  </a:cubicBezTo>
                  <a:cubicBezTo>
                    <a:pt x="10216" y="39"/>
                    <a:pt x="10923" y="1057"/>
                    <a:pt x="10923" y="1057"/>
                  </a:cubicBezTo>
                  <a:lnTo>
                    <a:pt x="10288" y="554"/>
                  </a:lnTo>
                  <a:cubicBezTo>
                    <a:pt x="10085" y="393"/>
                    <a:pt x="9523" y="339"/>
                    <a:pt x="8853" y="339"/>
                  </a:cubicBezTo>
                  <a:cubicBezTo>
                    <a:pt x="7424" y="339"/>
                    <a:pt x="5500" y="587"/>
                    <a:pt x="5500" y="587"/>
                  </a:cubicBezTo>
                  <a:cubicBezTo>
                    <a:pt x="5429" y="307"/>
                    <a:pt x="5175" y="217"/>
                    <a:pt x="4879" y="217"/>
                  </a:cubicBezTo>
                  <a:cubicBezTo>
                    <a:pt x="4359" y="217"/>
                    <a:pt x="3711" y="495"/>
                    <a:pt x="3711" y="495"/>
                  </a:cubicBezTo>
                  <a:cubicBezTo>
                    <a:pt x="3711" y="495"/>
                    <a:pt x="3581" y="0"/>
                    <a:pt x="2891" y="0"/>
                  </a:cubicBezTo>
                  <a:close/>
                </a:path>
              </a:pathLst>
            </a:custGeom>
            <a:solidFill>
              <a:srgbClr val="FFF2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1"/>
            <p:cNvSpPr/>
            <p:nvPr/>
          </p:nvSpPr>
          <p:spPr>
            <a:xfrm>
              <a:off x="8016812" y="2886012"/>
              <a:ext cx="202518" cy="172134"/>
            </a:xfrm>
            <a:custGeom>
              <a:rect b="b" l="l" r="r" t="t"/>
              <a:pathLst>
                <a:path extrusionOk="0" h="8158" w="9598">
                  <a:moveTo>
                    <a:pt x="1665" y="0"/>
                  </a:moveTo>
                  <a:cubicBezTo>
                    <a:pt x="0" y="2136"/>
                    <a:pt x="1435" y="3922"/>
                    <a:pt x="2404" y="4830"/>
                  </a:cubicBezTo>
                  <a:cubicBezTo>
                    <a:pt x="3111" y="5494"/>
                    <a:pt x="6950" y="8158"/>
                    <a:pt x="8641" y="8158"/>
                  </a:cubicBezTo>
                  <a:cubicBezTo>
                    <a:pt x="9266" y="8158"/>
                    <a:pt x="9598" y="7793"/>
                    <a:pt x="9369" y="6829"/>
                  </a:cubicBezTo>
                  <a:cubicBezTo>
                    <a:pt x="8521" y="3255"/>
                    <a:pt x="1666" y="0"/>
                    <a:pt x="1665"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1"/>
            <p:cNvSpPr/>
            <p:nvPr/>
          </p:nvSpPr>
          <p:spPr>
            <a:xfrm>
              <a:off x="7957627" y="2858962"/>
              <a:ext cx="135167" cy="390772"/>
            </a:xfrm>
            <a:custGeom>
              <a:rect b="b" l="l" r="r" t="t"/>
              <a:pathLst>
                <a:path extrusionOk="0" h="18520" w="6406">
                  <a:moveTo>
                    <a:pt x="1954" y="1"/>
                  </a:moveTo>
                  <a:cubicBezTo>
                    <a:pt x="1954" y="1"/>
                    <a:pt x="1" y="3660"/>
                    <a:pt x="172" y="9448"/>
                  </a:cubicBezTo>
                  <a:cubicBezTo>
                    <a:pt x="338" y="15092"/>
                    <a:pt x="3385" y="18519"/>
                    <a:pt x="4395" y="18519"/>
                  </a:cubicBezTo>
                  <a:cubicBezTo>
                    <a:pt x="4421" y="18519"/>
                    <a:pt x="4446" y="18517"/>
                    <a:pt x="4469" y="18513"/>
                  </a:cubicBezTo>
                  <a:cubicBezTo>
                    <a:pt x="5395" y="18331"/>
                    <a:pt x="6405" y="17468"/>
                    <a:pt x="6405" y="17468"/>
                  </a:cubicBezTo>
                  <a:cubicBezTo>
                    <a:pt x="6405" y="17468"/>
                    <a:pt x="3272" y="15924"/>
                    <a:pt x="2136" y="10836"/>
                  </a:cubicBezTo>
                  <a:cubicBezTo>
                    <a:pt x="1000" y="5750"/>
                    <a:pt x="3706" y="668"/>
                    <a:pt x="3706" y="668"/>
                  </a:cubicBezTo>
                  <a:cubicBezTo>
                    <a:pt x="3960" y="142"/>
                    <a:pt x="1954" y="1"/>
                    <a:pt x="1954" y="1"/>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31"/>
            <p:cNvSpPr/>
            <p:nvPr/>
          </p:nvSpPr>
          <p:spPr>
            <a:xfrm>
              <a:off x="7825667" y="2877023"/>
              <a:ext cx="93410" cy="350999"/>
            </a:xfrm>
            <a:custGeom>
              <a:rect b="b" l="l" r="r" t="t"/>
              <a:pathLst>
                <a:path extrusionOk="0" h="16635" w="4427">
                  <a:moveTo>
                    <a:pt x="4106" y="0"/>
                  </a:moveTo>
                  <a:cubicBezTo>
                    <a:pt x="2740" y="0"/>
                    <a:pt x="2389" y="1215"/>
                    <a:pt x="2389" y="1215"/>
                  </a:cubicBezTo>
                  <a:cubicBezTo>
                    <a:pt x="2389" y="1215"/>
                    <a:pt x="2302" y="2896"/>
                    <a:pt x="2213" y="4506"/>
                  </a:cubicBezTo>
                  <a:cubicBezTo>
                    <a:pt x="2124" y="6116"/>
                    <a:pt x="1" y="13978"/>
                    <a:pt x="1" y="13978"/>
                  </a:cubicBezTo>
                  <a:lnTo>
                    <a:pt x="476" y="16634"/>
                  </a:lnTo>
                  <a:cubicBezTo>
                    <a:pt x="476" y="16634"/>
                    <a:pt x="2061" y="11797"/>
                    <a:pt x="2727" y="9012"/>
                  </a:cubicBezTo>
                  <a:cubicBezTo>
                    <a:pt x="3394" y="6226"/>
                    <a:pt x="4426" y="21"/>
                    <a:pt x="4426" y="21"/>
                  </a:cubicBezTo>
                  <a:cubicBezTo>
                    <a:pt x="4314" y="7"/>
                    <a:pt x="4207" y="0"/>
                    <a:pt x="4106" y="0"/>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31"/>
            <p:cNvSpPr/>
            <p:nvPr/>
          </p:nvSpPr>
          <p:spPr>
            <a:xfrm>
              <a:off x="7956065" y="3003729"/>
              <a:ext cx="155254" cy="91827"/>
            </a:xfrm>
            <a:custGeom>
              <a:rect b="b" l="l" r="r" t="t"/>
              <a:pathLst>
                <a:path extrusionOk="0" h="4352" w="7358">
                  <a:moveTo>
                    <a:pt x="2286" y="0"/>
                  </a:moveTo>
                  <a:cubicBezTo>
                    <a:pt x="1837" y="0"/>
                    <a:pt x="1452" y="123"/>
                    <a:pt x="1452" y="123"/>
                  </a:cubicBezTo>
                  <a:cubicBezTo>
                    <a:pt x="1452" y="123"/>
                    <a:pt x="0" y="369"/>
                    <a:pt x="70" y="1006"/>
                  </a:cubicBezTo>
                  <a:cubicBezTo>
                    <a:pt x="142" y="1643"/>
                    <a:pt x="8" y="2005"/>
                    <a:pt x="246" y="2587"/>
                  </a:cubicBezTo>
                  <a:cubicBezTo>
                    <a:pt x="479" y="3158"/>
                    <a:pt x="740" y="4351"/>
                    <a:pt x="1195" y="4351"/>
                  </a:cubicBezTo>
                  <a:cubicBezTo>
                    <a:pt x="1204" y="4351"/>
                    <a:pt x="1214" y="4351"/>
                    <a:pt x="1223" y="4350"/>
                  </a:cubicBezTo>
                  <a:cubicBezTo>
                    <a:pt x="1696" y="4297"/>
                    <a:pt x="3319" y="4030"/>
                    <a:pt x="3477" y="3883"/>
                  </a:cubicBezTo>
                  <a:cubicBezTo>
                    <a:pt x="3498" y="3863"/>
                    <a:pt x="3575" y="3856"/>
                    <a:pt x="3693" y="3856"/>
                  </a:cubicBezTo>
                  <a:cubicBezTo>
                    <a:pt x="4019" y="3856"/>
                    <a:pt x="4660" y="3912"/>
                    <a:pt x="5301" y="3912"/>
                  </a:cubicBezTo>
                  <a:cubicBezTo>
                    <a:pt x="6158" y="3912"/>
                    <a:pt x="7016" y="3812"/>
                    <a:pt x="7129" y="3347"/>
                  </a:cubicBezTo>
                  <a:cubicBezTo>
                    <a:pt x="7358" y="2408"/>
                    <a:pt x="4881" y="1250"/>
                    <a:pt x="4881" y="1250"/>
                  </a:cubicBezTo>
                  <a:lnTo>
                    <a:pt x="3091" y="1186"/>
                  </a:lnTo>
                  <a:cubicBezTo>
                    <a:pt x="3091" y="1186"/>
                    <a:pt x="3010" y="55"/>
                    <a:pt x="2483" y="9"/>
                  </a:cubicBezTo>
                  <a:cubicBezTo>
                    <a:pt x="2417" y="3"/>
                    <a:pt x="2351" y="0"/>
                    <a:pt x="2286" y="0"/>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31"/>
            <p:cNvSpPr/>
            <p:nvPr/>
          </p:nvSpPr>
          <p:spPr>
            <a:xfrm>
              <a:off x="7791401" y="2988959"/>
              <a:ext cx="119806" cy="92502"/>
            </a:xfrm>
            <a:custGeom>
              <a:rect b="b" l="l" r="r" t="t"/>
              <a:pathLst>
                <a:path extrusionOk="0" h="4384" w="5678">
                  <a:moveTo>
                    <a:pt x="3748" y="1"/>
                  </a:moveTo>
                  <a:cubicBezTo>
                    <a:pt x="3735" y="1"/>
                    <a:pt x="3722" y="1"/>
                    <a:pt x="3709" y="2"/>
                  </a:cubicBezTo>
                  <a:cubicBezTo>
                    <a:pt x="3276" y="14"/>
                    <a:pt x="3068" y="1127"/>
                    <a:pt x="3068" y="1127"/>
                  </a:cubicBezTo>
                  <a:lnTo>
                    <a:pt x="1608" y="1073"/>
                  </a:lnTo>
                  <a:cubicBezTo>
                    <a:pt x="1608" y="1073"/>
                    <a:pt x="0" y="1296"/>
                    <a:pt x="67" y="2240"/>
                  </a:cubicBezTo>
                  <a:cubicBezTo>
                    <a:pt x="135" y="3184"/>
                    <a:pt x="2308" y="3615"/>
                    <a:pt x="2416" y="3772"/>
                  </a:cubicBezTo>
                  <a:cubicBezTo>
                    <a:pt x="2526" y="3927"/>
                    <a:pt x="3809" y="4298"/>
                    <a:pt x="4186" y="4380"/>
                  </a:cubicBezTo>
                  <a:cubicBezTo>
                    <a:pt x="4198" y="4383"/>
                    <a:pt x="4210" y="4384"/>
                    <a:pt x="4223" y="4384"/>
                  </a:cubicBezTo>
                  <a:cubicBezTo>
                    <a:pt x="4587" y="4384"/>
                    <a:pt x="4942" y="3242"/>
                    <a:pt x="5200" y="2700"/>
                  </a:cubicBezTo>
                  <a:cubicBezTo>
                    <a:pt x="5467" y="2139"/>
                    <a:pt x="5403" y="1771"/>
                    <a:pt x="5541" y="1145"/>
                  </a:cubicBezTo>
                  <a:cubicBezTo>
                    <a:pt x="5678" y="519"/>
                    <a:pt x="4531" y="182"/>
                    <a:pt x="4531" y="182"/>
                  </a:cubicBezTo>
                  <a:cubicBezTo>
                    <a:pt x="4531" y="182"/>
                    <a:pt x="4166" y="1"/>
                    <a:pt x="3748"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1"/>
            <p:cNvSpPr/>
            <p:nvPr/>
          </p:nvSpPr>
          <p:spPr>
            <a:xfrm>
              <a:off x="8016390" y="3013097"/>
              <a:ext cx="197939" cy="81551"/>
            </a:xfrm>
            <a:custGeom>
              <a:rect b="b" l="l" r="r" t="t"/>
              <a:pathLst>
                <a:path extrusionOk="0" h="3865" w="9381">
                  <a:moveTo>
                    <a:pt x="6274" y="0"/>
                  </a:moveTo>
                  <a:cubicBezTo>
                    <a:pt x="4539" y="0"/>
                    <a:pt x="1680" y="85"/>
                    <a:pt x="998" y="624"/>
                  </a:cubicBezTo>
                  <a:cubicBezTo>
                    <a:pt x="1" y="1412"/>
                    <a:pt x="1818" y="3864"/>
                    <a:pt x="1818" y="3864"/>
                  </a:cubicBezTo>
                  <a:cubicBezTo>
                    <a:pt x="1818" y="3864"/>
                    <a:pt x="9380" y="2696"/>
                    <a:pt x="9264" y="1932"/>
                  </a:cubicBezTo>
                  <a:cubicBezTo>
                    <a:pt x="9146" y="1169"/>
                    <a:pt x="9086" y="37"/>
                    <a:pt x="7632" y="18"/>
                  </a:cubicBezTo>
                  <a:cubicBezTo>
                    <a:pt x="7632" y="18"/>
                    <a:pt x="7072" y="0"/>
                    <a:pt x="6274"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31"/>
            <p:cNvSpPr/>
            <p:nvPr/>
          </p:nvSpPr>
          <p:spPr>
            <a:xfrm>
              <a:off x="7744685" y="2980265"/>
              <a:ext cx="105310" cy="94591"/>
            </a:xfrm>
            <a:custGeom>
              <a:rect b="b" l="l" r="r" t="t"/>
              <a:pathLst>
                <a:path extrusionOk="0" h="4483" w="4991">
                  <a:moveTo>
                    <a:pt x="449" y="1"/>
                  </a:moveTo>
                  <a:cubicBezTo>
                    <a:pt x="0" y="390"/>
                    <a:pt x="85" y="1272"/>
                    <a:pt x="391" y="2605"/>
                  </a:cubicBezTo>
                  <a:cubicBezTo>
                    <a:pt x="697" y="3939"/>
                    <a:pt x="4019" y="4482"/>
                    <a:pt x="4019" y="4482"/>
                  </a:cubicBezTo>
                  <a:cubicBezTo>
                    <a:pt x="3220" y="1695"/>
                    <a:pt x="4991" y="969"/>
                    <a:pt x="4991" y="969"/>
                  </a:cubicBezTo>
                  <a:cubicBezTo>
                    <a:pt x="3537" y="182"/>
                    <a:pt x="449" y="1"/>
                    <a:pt x="449"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1"/>
            <p:cNvSpPr/>
            <p:nvPr/>
          </p:nvSpPr>
          <p:spPr>
            <a:xfrm>
              <a:off x="7863077" y="2526742"/>
              <a:ext cx="221086" cy="165150"/>
            </a:xfrm>
            <a:custGeom>
              <a:rect b="b" l="l" r="r" t="t"/>
              <a:pathLst>
                <a:path extrusionOk="0" h="7827" w="10478">
                  <a:moveTo>
                    <a:pt x="2155" y="0"/>
                  </a:moveTo>
                  <a:cubicBezTo>
                    <a:pt x="1808" y="0"/>
                    <a:pt x="1617" y="30"/>
                    <a:pt x="1617" y="30"/>
                  </a:cubicBezTo>
                  <a:lnTo>
                    <a:pt x="0" y="3107"/>
                  </a:lnTo>
                  <a:cubicBezTo>
                    <a:pt x="6540" y="3442"/>
                    <a:pt x="8989" y="7827"/>
                    <a:pt x="8989" y="7827"/>
                  </a:cubicBezTo>
                  <a:lnTo>
                    <a:pt x="10478" y="4992"/>
                  </a:lnTo>
                  <a:cubicBezTo>
                    <a:pt x="10478" y="4992"/>
                    <a:pt x="10228" y="3106"/>
                    <a:pt x="6666" y="1234"/>
                  </a:cubicBezTo>
                  <a:cubicBezTo>
                    <a:pt x="4622" y="161"/>
                    <a:pt x="2965" y="0"/>
                    <a:pt x="2155" y="0"/>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1"/>
            <p:cNvSpPr/>
            <p:nvPr/>
          </p:nvSpPr>
          <p:spPr>
            <a:xfrm>
              <a:off x="7747935" y="3298453"/>
              <a:ext cx="1045083" cy="1522302"/>
            </a:xfrm>
            <a:custGeom>
              <a:rect b="b" l="l" r="r" t="t"/>
              <a:pathLst>
                <a:path extrusionOk="0" h="72147" w="49530">
                  <a:moveTo>
                    <a:pt x="17167" y="1"/>
                  </a:moveTo>
                  <a:lnTo>
                    <a:pt x="13033" y="35452"/>
                  </a:lnTo>
                  <a:cubicBezTo>
                    <a:pt x="13033" y="35452"/>
                    <a:pt x="13025" y="35452"/>
                    <a:pt x="13009" y="35452"/>
                  </a:cubicBezTo>
                  <a:cubicBezTo>
                    <a:pt x="12589" y="35452"/>
                    <a:pt x="6790" y="35567"/>
                    <a:pt x="6765" y="41928"/>
                  </a:cubicBezTo>
                  <a:cubicBezTo>
                    <a:pt x="6740" y="47993"/>
                    <a:pt x="7757" y="48239"/>
                    <a:pt x="7922" y="48239"/>
                  </a:cubicBezTo>
                  <a:cubicBezTo>
                    <a:pt x="7936" y="48239"/>
                    <a:pt x="7944" y="48237"/>
                    <a:pt x="7944" y="48237"/>
                  </a:cubicBezTo>
                  <a:lnTo>
                    <a:pt x="7944" y="48237"/>
                  </a:lnTo>
                  <a:cubicBezTo>
                    <a:pt x="7944" y="48237"/>
                    <a:pt x="0" y="52306"/>
                    <a:pt x="4870" y="57535"/>
                  </a:cubicBezTo>
                  <a:cubicBezTo>
                    <a:pt x="7076" y="59906"/>
                    <a:pt x="9241" y="60554"/>
                    <a:pt x="10950" y="60554"/>
                  </a:cubicBezTo>
                  <a:cubicBezTo>
                    <a:pt x="13011" y="60554"/>
                    <a:pt x="14408" y="59610"/>
                    <a:pt x="14408" y="59610"/>
                  </a:cubicBezTo>
                  <a:lnTo>
                    <a:pt x="14408" y="59610"/>
                  </a:lnTo>
                  <a:cubicBezTo>
                    <a:pt x="14407" y="59611"/>
                    <a:pt x="7581" y="64820"/>
                    <a:pt x="15841" y="68826"/>
                  </a:cubicBezTo>
                  <a:cubicBezTo>
                    <a:pt x="17069" y="69421"/>
                    <a:pt x="18162" y="69660"/>
                    <a:pt x="19123" y="69660"/>
                  </a:cubicBezTo>
                  <a:cubicBezTo>
                    <a:pt x="22974" y="69660"/>
                    <a:pt x="24729" y="65838"/>
                    <a:pt x="24729" y="65838"/>
                  </a:cubicBezTo>
                  <a:cubicBezTo>
                    <a:pt x="24729" y="65838"/>
                    <a:pt x="26763" y="72146"/>
                    <a:pt x="31529" y="72146"/>
                  </a:cubicBezTo>
                  <a:cubicBezTo>
                    <a:pt x="32586" y="72146"/>
                    <a:pt x="33779" y="71836"/>
                    <a:pt x="35113" y="71076"/>
                  </a:cubicBezTo>
                  <a:cubicBezTo>
                    <a:pt x="41470" y="67459"/>
                    <a:pt x="38197" y="61230"/>
                    <a:pt x="38197" y="61230"/>
                  </a:cubicBezTo>
                  <a:cubicBezTo>
                    <a:pt x="38197" y="61230"/>
                    <a:pt x="49529" y="58615"/>
                    <a:pt x="45170" y="49774"/>
                  </a:cubicBezTo>
                  <a:cubicBezTo>
                    <a:pt x="42772" y="44907"/>
                    <a:pt x="39090" y="43813"/>
                    <a:pt x="36264" y="43813"/>
                  </a:cubicBezTo>
                  <a:cubicBezTo>
                    <a:pt x="33956" y="43813"/>
                    <a:pt x="32220" y="44543"/>
                    <a:pt x="32220" y="44543"/>
                  </a:cubicBezTo>
                  <a:cubicBezTo>
                    <a:pt x="32220" y="44543"/>
                    <a:pt x="35085" y="41555"/>
                    <a:pt x="32220" y="36448"/>
                  </a:cubicBezTo>
                  <a:cubicBezTo>
                    <a:pt x="30838" y="33986"/>
                    <a:pt x="28455" y="33348"/>
                    <a:pt x="26358" y="33348"/>
                  </a:cubicBezTo>
                  <a:cubicBezTo>
                    <a:pt x="24106" y="33348"/>
                    <a:pt x="22184" y="34083"/>
                    <a:pt x="22184" y="34083"/>
                  </a:cubicBezTo>
                  <a:lnTo>
                    <a:pt x="19362" y="1"/>
                  </a:lnTo>
                  <a:close/>
                </a:path>
              </a:pathLst>
            </a:custGeom>
            <a:solidFill>
              <a:srgbClr val="EFF1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6" name="Google Shape;276;p31"/>
          <p:cNvGrpSpPr/>
          <p:nvPr/>
        </p:nvGrpSpPr>
        <p:grpSpPr>
          <a:xfrm rot="-249938">
            <a:off x="4566346" y="382460"/>
            <a:ext cx="3246747" cy="3691995"/>
            <a:chOff x="5127146" y="590901"/>
            <a:chExt cx="2791045" cy="3173799"/>
          </a:xfrm>
        </p:grpSpPr>
        <p:sp>
          <p:nvSpPr>
            <p:cNvPr id="277" name="Google Shape;277;p31"/>
            <p:cNvSpPr/>
            <p:nvPr/>
          </p:nvSpPr>
          <p:spPr>
            <a:xfrm>
              <a:off x="5403028" y="1420300"/>
              <a:ext cx="444408" cy="148607"/>
            </a:xfrm>
            <a:custGeom>
              <a:rect b="b" l="l" r="r" t="t"/>
              <a:pathLst>
                <a:path extrusionOk="0" h="7043" w="21062">
                  <a:moveTo>
                    <a:pt x="16749" y="0"/>
                  </a:moveTo>
                  <a:cubicBezTo>
                    <a:pt x="16269" y="0"/>
                    <a:pt x="15762" y="95"/>
                    <a:pt x="15236" y="306"/>
                  </a:cubicBezTo>
                  <a:cubicBezTo>
                    <a:pt x="15236" y="306"/>
                    <a:pt x="0" y="3068"/>
                    <a:pt x="232" y="5041"/>
                  </a:cubicBezTo>
                  <a:cubicBezTo>
                    <a:pt x="404" y="6508"/>
                    <a:pt x="1600" y="7042"/>
                    <a:pt x="5006" y="7042"/>
                  </a:cubicBezTo>
                  <a:cubicBezTo>
                    <a:pt x="6178" y="7042"/>
                    <a:pt x="7611" y="6979"/>
                    <a:pt x="9354" y="6869"/>
                  </a:cubicBezTo>
                  <a:cubicBezTo>
                    <a:pt x="16165" y="6439"/>
                    <a:pt x="20478" y="6538"/>
                    <a:pt x="20795" y="4410"/>
                  </a:cubicBezTo>
                  <a:cubicBezTo>
                    <a:pt x="21062" y="2620"/>
                    <a:pt x="19283" y="0"/>
                    <a:pt x="1674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1"/>
            <p:cNvSpPr/>
            <p:nvPr/>
          </p:nvSpPr>
          <p:spPr>
            <a:xfrm>
              <a:off x="5590249" y="997245"/>
              <a:ext cx="189520" cy="149747"/>
            </a:xfrm>
            <a:custGeom>
              <a:rect b="b" l="l" r="r" t="t"/>
              <a:pathLst>
                <a:path extrusionOk="0" h="7097" w="8982">
                  <a:moveTo>
                    <a:pt x="1319" y="0"/>
                  </a:moveTo>
                  <a:cubicBezTo>
                    <a:pt x="1202" y="0"/>
                    <a:pt x="1104" y="19"/>
                    <a:pt x="1030" y="61"/>
                  </a:cubicBezTo>
                  <a:cubicBezTo>
                    <a:pt x="87" y="590"/>
                    <a:pt x="0" y="2357"/>
                    <a:pt x="725" y="3532"/>
                  </a:cubicBezTo>
                  <a:cubicBezTo>
                    <a:pt x="1449" y="4707"/>
                    <a:pt x="6687" y="7097"/>
                    <a:pt x="6687" y="7097"/>
                  </a:cubicBezTo>
                  <a:cubicBezTo>
                    <a:pt x="6687" y="7097"/>
                    <a:pt x="8981" y="4951"/>
                    <a:pt x="6820" y="2660"/>
                  </a:cubicBezTo>
                  <a:cubicBezTo>
                    <a:pt x="6820" y="2660"/>
                    <a:pt x="2702" y="0"/>
                    <a:pt x="1319"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1"/>
            <p:cNvSpPr/>
            <p:nvPr/>
          </p:nvSpPr>
          <p:spPr>
            <a:xfrm>
              <a:off x="5699040" y="1053371"/>
              <a:ext cx="182705" cy="143775"/>
            </a:xfrm>
            <a:custGeom>
              <a:rect b="b" l="l" r="r" t="t"/>
              <a:pathLst>
                <a:path extrusionOk="0" h="6814" w="8659">
                  <a:moveTo>
                    <a:pt x="6763" y="1780"/>
                  </a:moveTo>
                  <a:cubicBezTo>
                    <a:pt x="6763" y="1780"/>
                    <a:pt x="4233" y="202"/>
                    <a:pt x="1664" y="0"/>
                  </a:cubicBezTo>
                  <a:cubicBezTo>
                    <a:pt x="1664" y="0"/>
                    <a:pt x="0" y="2391"/>
                    <a:pt x="180" y="3713"/>
                  </a:cubicBezTo>
                  <a:cubicBezTo>
                    <a:pt x="180" y="3713"/>
                    <a:pt x="3537" y="6813"/>
                    <a:pt x="5101" y="6471"/>
                  </a:cubicBezTo>
                  <a:cubicBezTo>
                    <a:pt x="6665" y="6128"/>
                    <a:pt x="8658" y="3081"/>
                    <a:pt x="6763" y="1780"/>
                  </a:cubicBezTo>
                  <a:close/>
                </a:path>
              </a:pathLst>
            </a:custGeom>
            <a:solidFill>
              <a:srgbClr val="FBC06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1"/>
            <p:cNvSpPr/>
            <p:nvPr/>
          </p:nvSpPr>
          <p:spPr>
            <a:xfrm>
              <a:off x="5699040" y="1053371"/>
              <a:ext cx="182705" cy="137108"/>
            </a:xfrm>
            <a:custGeom>
              <a:rect b="b" l="l" r="r" t="t"/>
              <a:pathLst>
                <a:path extrusionOk="0" h="6498" w="8659">
                  <a:moveTo>
                    <a:pt x="1664" y="0"/>
                  </a:moveTo>
                  <a:cubicBezTo>
                    <a:pt x="1664" y="0"/>
                    <a:pt x="0" y="2391"/>
                    <a:pt x="180" y="3713"/>
                  </a:cubicBezTo>
                  <a:cubicBezTo>
                    <a:pt x="180" y="3713"/>
                    <a:pt x="3195" y="6497"/>
                    <a:pt x="4842" y="6497"/>
                  </a:cubicBezTo>
                  <a:cubicBezTo>
                    <a:pt x="4933" y="6497"/>
                    <a:pt x="5019" y="6489"/>
                    <a:pt x="5101" y="6471"/>
                  </a:cubicBezTo>
                  <a:cubicBezTo>
                    <a:pt x="6665" y="6128"/>
                    <a:pt x="8658" y="3081"/>
                    <a:pt x="6763" y="1780"/>
                  </a:cubicBezTo>
                  <a:cubicBezTo>
                    <a:pt x="6763" y="1780"/>
                    <a:pt x="4233" y="202"/>
                    <a:pt x="1664"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1"/>
            <p:cNvSpPr/>
            <p:nvPr/>
          </p:nvSpPr>
          <p:spPr>
            <a:xfrm>
              <a:off x="5499835" y="841654"/>
              <a:ext cx="132972" cy="241511"/>
            </a:xfrm>
            <a:custGeom>
              <a:rect b="b" l="l" r="r" t="t"/>
              <a:pathLst>
                <a:path extrusionOk="0" h="11446" w="6302">
                  <a:moveTo>
                    <a:pt x="928" y="1"/>
                  </a:moveTo>
                  <a:cubicBezTo>
                    <a:pt x="571" y="1"/>
                    <a:pt x="302" y="476"/>
                    <a:pt x="219" y="1073"/>
                  </a:cubicBezTo>
                  <a:cubicBezTo>
                    <a:pt x="0" y="2608"/>
                    <a:pt x="3398" y="9269"/>
                    <a:pt x="3587" y="10264"/>
                  </a:cubicBezTo>
                  <a:cubicBezTo>
                    <a:pt x="3776" y="11258"/>
                    <a:pt x="5702" y="11445"/>
                    <a:pt x="5702" y="11445"/>
                  </a:cubicBezTo>
                  <a:cubicBezTo>
                    <a:pt x="5702" y="11445"/>
                    <a:pt x="6302" y="7821"/>
                    <a:pt x="5938" y="7627"/>
                  </a:cubicBezTo>
                  <a:cubicBezTo>
                    <a:pt x="5938" y="7627"/>
                    <a:pt x="1929" y="785"/>
                    <a:pt x="1364" y="222"/>
                  </a:cubicBezTo>
                  <a:cubicBezTo>
                    <a:pt x="1209" y="68"/>
                    <a:pt x="1062" y="1"/>
                    <a:pt x="928" y="1"/>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1"/>
            <p:cNvSpPr/>
            <p:nvPr/>
          </p:nvSpPr>
          <p:spPr>
            <a:xfrm>
              <a:off x="5424614" y="801184"/>
              <a:ext cx="112885" cy="75053"/>
            </a:xfrm>
            <a:custGeom>
              <a:rect b="b" l="l" r="r" t="t"/>
              <a:pathLst>
                <a:path extrusionOk="0" h="3557" w="5350">
                  <a:moveTo>
                    <a:pt x="680" y="0"/>
                  </a:moveTo>
                  <a:cubicBezTo>
                    <a:pt x="582" y="0"/>
                    <a:pt x="508" y="16"/>
                    <a:pt x="467" y="54"/>
                  </a:cubicBezTo>
                  <a:cubicBezTo>
                    <a:pt x="241" y="265"/>
                    <a:pt x="16" y="476"/>
                    <a:pt x="227" y="703"/>
                  </a:cubicBezTo>
                  <a:cubicBezTo>
                    <a:pt x="438" y="928"/>
                    <a:pt x="1" y="913"/>
                    <a:pt x="422" y="1366"/>
                  </a:cubicBezTo>
                  <a:cubicBezTo>
                    <a:pt x="845" y="1817"/>
                    <a:pt x="830" y="2254"/>
                    <a:pt x="1040" y="2480"/>
                  </a:cubicBezTo>
                  <a:lnTo>
                    <a:pt x="1673" y="3159"/>
                  </a:lnTo>
                  <a:cubicBezTo>
                    <a:pt x="1673" y="3159"/>
                    <a:pt x="1990" y="3135"/>
                    <a:pt x="2397" y="3135"/>
                  </a:cubicBezTo>
                  <a:cubicBezTo>
                    <a:pt x="3006" y="3135"/>
                    <a:pt x="3816" y="3189"/>
                    <a:pt x="4069" y="3461"/>
                  </a:cubicBezTo>
                  <a:cubicBezTo>
                    <a:pt x="4131" y="3527"/>
                    <a:pt x="4203" y="3556"/>
                    <a:pt x="4281" y="3556"/>
                  </a:cubicBezTo>
                  <a:cubicBezTo>
                    <a:pt x="4732" y="3556"/>
                    <a:pt x="5350" y="2565"/>
                    <a:pt x="4990" y="2180"/>
                  </a:cubicBezTo>
                  <a:cubicBezTo>
                    <a:pt x="4990" y="2180"/>
                    <a:pt x="2865" y="356"/>
                    <a:pt x="2426" y="340"/>
                  </a:cubicBezTo>
                  <a:cubicBezTo>
                    <a:pt x="2068" y="328"/>
                    <a:pt x="1130" y="0"/>
                    <a:pt x="680"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1"/>
            <p:cNvSpPr/>
            <p:nvPr/>
          </p:nvSpPr>
          <p:spPr>
            <a:xfrm>
              <a:off x="5706341" y="1047126"/>
              <a:ext cx="293543" cy="435209"/>
            </a:xfrm>
            <a:custGeom>
              <a:rect b="b" l="l" r="r" t="t"/>
              <a:pathLst>
                <a:path extrusionOk="0" h="20626" w="13912">
                  <a:moveTo>
                    <a:pt x="6158" y="0"/>
                  </a:moveTo>
                  <a:cubicBezTo>
                    <a:pt x="4858" y="0"/>
                    <a:pt x="3515" y="458"/>
                    <a:pt x="2491" y="1492"/>
                  </a:cubicBezTo>
                  <a:cubicBezTo>
                    <a:pt x="0" y="4009"/>
                    <a:pt x="2363" y="10240"/>
                    <a:pt x="3062" y="11963"/>
                  </a:cubicBezTo>
                  <a:cubicBezTo>
                    <a:pt x="3761" y="13686"/>
                    <a:pt x="874" y="18069"/>
                    <a:pt x="874" y="18069"/>
                  </a:cubicBezTo>
                  <a:cubicBezTo>
                    <a:pt x="2329" y="20105"/>
                    <a:pt x="4390" y="20625"/>
                    <a:pt x="6165" y="20625"/>
                  </a:cubicBezTo>
                  <a:cubicBezTo>
                    <a:pt x="7994" y="20625"/>
                    <a:pt x="9519" y="20073"/>
                    <a:pt x="9767" y="20057"/>
                  </a:cubicBezTo>
                  <a:cubicBezTo>
                    <a:pt x="10257" y="20025"/>
                    <a:pt x="10507" y="17225"/>
                    <a:pt x="10507" y="17225"/>
                  </a:cubicBezTo>
                  <a:cubicBezTo>
                    <a:pt x="13912" y="4886"/>
                    <a:pt x="10410" y="2460"/>
                    <a:pt x="10410" y="2460"/>
                  </a:cubicBezTo>
                  <a:cubicBezTo>
                    <a:pt x="9792" y="938"/>
                    <a:pt x="8020" y="0"/>
                    <a:pt x="6158"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1"/>
            <p:cNvSpPr/>
            <p:nvPr/>
          </p:nvSpPr>
          <p:spPr>
            <a:xfrm>
              <a:off x="5761095" y="926117"/>
              <a:ext cx="119321" cy="159347"/>
            </a:xfrm>
            <a:custGeom>
              <a:rect b="b" l="l" r="r" t="t"/>
              <a:pathLst>
                <a:path extrusionOk="0" h="7552" w="5655">
                  <a:moveTo>
                    <a:pt x="5089" y="0"/>
                  </a:moveTo>
                  <a:cubicBezTo>
                    <a:pt x="5089" y="0"/>
                    <a:pt x="147" y="1842"/>
                    <a:pt x="74" y="2497"/>
                  </a:cubicBezTo>
                  <a:cubicBezTo>
                    <a:pt x="0" y="3153"/>
                    <a:pt x="1629" y="5056"/>
                    <a:pt x="1128" y="6501"/>
                  </a:cubicBezTo>
                  <a:cubicBezTo>
                    <a:pt x="885" y="7204"/>
                    <a:pt x="1656" y="7551"/>
                    <a:pt x="2654" y="7551"/>
                  </a:cubicBezTo>
                  <a:cubicBezTo>
                    <a:pt x="3711" y="7551"/>
                    <a:pt x="5022" y="7163"/>
                    <a:pt x="5655" y="6395"/>
                  </a:cubicBezTo>
                  <a:cubicBezTo>
                    <a:pt x="5655" y="6395"/>
                    <a:pt x="4834" y="4919"/>
                    <a:pt x="4384" y="3238"/>
                  </a:cubicBezTo>
                  <a:cubicBezTo>
                    <a:pt x="3935" y="1556"/>
                    <a:pt x="5089" y="0"/>
                    <a:pt x="5089"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1"/>
            <p:cNvSpPr/>
            <p:nvPr/>
          </p:nvSpPr>
          <p:spPr>
            <a:xfrm>
              <a:off x="5761095" y="926075"/>
              <a:ext cx="107399" cy="139492"/>
            </a:xfrm>
            <a:custGeom>
              <a:rect b="b" l="l" r="r" t="t"/>
              <a:pathLst>
                <a:path extrusionOk="0" h="6611" w="5090">
                  <a:moveTo>
                    <a:pt x="5089" y="1"/>
                  </a:moveTo>
                  <a:cubicBezTo>
                    <a:pt x="5089" y="1"/>
                    <a:pt x="147" y="1843"/>
                    <a:pt x="74" y="2498"/>
                  </a:cubicBezTo>
                  <a:cubicBezTo>
                    <a:pt x="0" y="3154"/>
                    <a:pt x="1629" y="5058"/>
                    <a:pt x="1128" y="6503"/>
                  </a:cubicBezTo>
                  <a:cubicBezTo>
                    <a:pt x="1116" y="6538"/>
                    <a:pt x="1107" y="6574"/>
                    <a:pt x="1099" y="6611"/>
                  </a:cubicBezTo>
                  <a:cubicBezTo>
                    <a:pt x="1398" y="6426"/>
                    <a:pt x="1686" y="6191"/>
                    <a:pt x="1930" y="5884"/>
                  </a:cubicBezTo>
                  <a:cubicBezTo>
                    <a:pt x="3012" y="4521"/>
                    <a:pt x="3709" y="2983"/>
                    <a:pt x="3709" y="2983"/>
                  </a:cubicBezTo>
                  <a:cubicBezTo>
                    <a:pt x="3923" y="2994"/>
                    <a:pt x="4141" y="3042"/>
                    <a:pt x="4359" y="3117"/>
                  </a:cubicBezTo>
                  <a:cubicBezTo>
                    <a:pt x="3994" y="1484"/>
                    <a:pt x="5089" y="1"/>
                    <a:pt x="5089" y="1"/>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1"/>
            <p:cNvSpPr/>
            <p:nvPr/>
          </p:nvSpPr>
          <p:spPr>
            <a:xfrm>
              <a:off x="5691022" y="810700"/>
              <a:ext cx="214144" cy="224377"/>
            </a:xfrm>
            <a:custGeom>
              <a:rect b="b" l="l" r="r" t="t"/>
              <a:pathLst>
                <a:path extrusionOk="0" h="10634" w="10149">
                  <a:moveTo>
                    <a:pt x="5126" y="0"/>
                  </a:moveTo>
                  <a:cubicBezTo>
                    <a:pt x="3904" y="0"/>
                    <a:pt x="2662" y="537"/>
                    <a:pt x="1767" y="1704"/>
                  </a:cubicBezTo>
                  <a:cubicBezTo>
                    <a:pt x="1767" y="1704"/>
                    <a:pt x="728" y="3218"/>
                    <a:pt x="893" y="5119"/>
                  </a:cubicBezTo>
                  <a:cubicBezTo>
                    <a:pt x="893" y="5119"/>
                    <a:pt x="0" y="7229"/>
                    <a:pt x="203" y="7487"/>
                  </a:cubicBezTo>
                  <a:cubicBezTo>
                    <a:pt x="405" y="7746"/>
                    <a:pt x="994" y="7821"/>
                    <a:pt x="994" y="7821"/>
                  </a:cubicBezTo>
                  <a:cubicBezTo>
                    <a:pt x="994" y="7821"/>
                    <a:pt x="592" y="10081"/>
                    <a:pt x="1108" y="10415"/>
                  </a:cubicBezTo>
                  <a:cubicBezTo>
                    <a:pt x="1346" y="10568"/>
                    <a:pt x="1825" y="10634"/>
                    <a:pt x="2410" y="10634"/>
                  </a:cubicBezTo>
                  <a:cubicBezTo>
                    <a:pt x="3095" y="10634"/>
                    <a:pt x="3923" y="10544"/>
                    <a:pt x="4673" y="10401"/>
                  </a:cubicBezTo>
                  <a:cubicBezTo>
                    <a:pt x="6063" y="10135"/>
                    <a:pt x="7222" y="9123"/>
                    <a:pt x="7374" y="7944"/>
                  </a:cubicBezTo>
                  <a:cubicBezTo>
                    <a:pt x="7527" y="6765"/>
                    <a:pt x="10148" y="4148"/>
                    <a:pt x="8624" y="1867"/>
                  </a:cubicBezTo>
                  <a:cubicBezTo>
                    <a:pt x="7821" y="665"/>
                    <a:pt x="6486" y="0"/>
                    <a:pt x="5126"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1"/>
            <p:cNvSpPr/>
            <p:nvPr/>
          </p:nvSpPr>
          <p:spPr>
            <a:xfrm>
              <a:off x="5650616" y="780928"/>
              <a:ext cx="251217" cy="227711"/>
            </a:xfrm>
            <a:custGeom>
              <a:rect b="b" l="l" r="r" t="t"/>
              <a:pathLst>
                <a:path extrusionOk="0" h="10792" w="11906">
                  <a:moveTo>
                    <a:pt x="1869" y="1"/>
                  </a:moveTo>
                  <a:cubicBezTo>
                    <a:pt x="1033" y="1"/>
                    <a:pt x="0" y="999"/>
                    <a:pt x="855" y="1960"/>
                  </a:cubicBezTo>
                  <a:cubicBezTo>
                    <a:pt x="1450" y="2629"/>
                    <a:pt x="2068" y="2734"/>
                    <a:pt x="2396" y="2734"/>
                  </a:cubicBezTo>
                  <a:cubicBezTo>
                    <a:pt x="2544" y="2734"/>
                    <a:pt x="2633" y="2712"/>
                    <a:pt x="2633" y="2712"/>
                  </a:cubicBezTo>
                  <a:lnTo>
                    <a:pt x="2633" y="2712"/>
                  </a:lnTo>
                  <a:cubicBezTo>
                    <a:pt x="2633" y="2712"/>
                    <a:pt x="1349" y="3596"/>
                    <a:pt x="2273" y="4140"/>
                  </a:cubicBezTo>
                  <a:cubicBezTo>
                    <a:pt x="2456" y="4247"/>
                    <a:pt x="2639" y="4290"/>
                    <a:pt x="2815" y="4290"/>
                  </a:cubicBezTo>
                  <a:cubicBezTo>
                    <a:pt x="3527" y="4290"/>
                    <a:pt x="4118" y="3583"/>
                    <a:pt x="4118" y="3583"/>
                  </a:cubicBezTo>
                  <a:lnTo>
                    <a:pt x="4118" y="3583"/>
                  </a:lnTo>
                  <a:cubicBezTo>
                    <a:pt x="4118" y="3583"/>
                    <a:pt x="3924" y="4289"/>
                    <a:pt x="4417" y="4438"/>
                  </a:cubicBezTo>
                  <a:cubicBezTo>
                    <a:pt x="4454" y="4449"/>
                    <a:pt x="4490" y="4454"/>
                    <a:pt x="4524" y="4454"/>
                  </a:cubicBezTo>
                  <a:cubicBezTo>
                    <a:pt x="4952" y="4454"/>
                    <a:pt x="5203" y="3677"/>
                    <a:pt x="5203" y="3677"/>
                  </a:cubicBezTo>
                  <a:cubicBezTo>
                    <a:pt x="5203" y="3677"/>
                    <a:pt x="6256" y="5639"/>
                    <a:pt x="6591" y="5782"/>
                  </a:cubicBezTo>
                  <a:cubicBezTo>
                    <a:pt x="6926" y="5923"/>
                    <a:pt x="7011" y="6009"/>
                    <a:pt x="7242" y="6108"/>
                  </a:cubicBezTo>
                  <a:cubicBezTo>
                    <a:pt x="7474" y="6206"/>
                    <a:pt x="7257" y="7813"/>
                    <a:pt x="7257" y="7813"/>
                  </a:cubicBezTo>
                  <a:cubicBezTo>
                    <a:pt x="7257" y="7813"/>
                    <a:pt x="7816" y="7993"/>
                    <a:pt x="8072" y="7993"/>
                  </a:cubicBezTo>
                  <a:cubicBezTo>
                    <a:pt x="8137" y="7993"/>
                    <a:pt x="8182" y="7982"/>
                    <a:pt x="8195" y="7953"/>
                  </a:cubicBezTo>
                  <a:cubicBezTo>
                    <a:pt x="8255" y="7810"/>
                    <a:pt x="8243" y="6256"/>
                    <a:pt x="8243" y="6256"/>
                  </a:cubicBezTo>
                  <a:cubicBezTo>
                    <a:pt x="8243" y="6256"/>
                    <a:pt x="8250" y="6256"/>
                    <a:pt x="8262" y="6256"/>
                  </a:cubicBezTo>
                  <a:cubicBezTo>
                    <a:pt x="8416" y="6256"/>
                    <a:pt x="9450" y="6304"/>
                    <a:pt x="9440" y="7593"/>
                  </a:cubicBezTo>
                  <a:cubicBezTo>
                    <a:pt x="9429" y="8984"/>
                    <a:pt x="9210" y="10010"/>
                    <a:pt x="9518" y="10249"/>
                  </a:cubicBezTo>
                  <a:cubicBezTo>
                    <a:pt x="9825" y="10489"/>
                    <a:pt x="10185" y="10699"/>
                    <a:pt x="10213" y="10786"/>
                  </a:cubicBezTo>
                  <a:cubicBezTo>
                    <a:pt x="10214" y="10790"/>
                    <a:pt x="10216" y="10791"/>
                    <a:pt x="10219" y="10791"/>
                  </a:cubicBezTo>
                  <a:cubicBezTo>
                    <a:pt x="10288" y="10791"/>
                    <a:pt x="10857" y="9796"/>
                    <a:pt x="10452" y="9509"/>
                  </a:cubicBezTo>
                  <a:cubicBezTo>
                    <a:pt x="10452" y="9509"/>
                    <a:pt x="10016" y="8990"/>
                    <a:pt x="10747" y="8145"/>
                  </a:cubicBezTo>
                  <a:cubicBezTo>
                    <a:pt x="11477" y="7299"/>
                    <a:pt x="11905" y="4777"/>
                    <a:pt x="10835" y="3141"/>
                  </a:cubicBezTo>
                  <a:lnTo>
                    <a:pt x="10835" y="3141"/>
                  </a:lnTo>
                  <a:cubicBezTo>
                    <a:pt x="10835" y="3141"/>
                    <a:pt x="11193" y="3456"/>
                    <a:pt x="11442" y="3456"/>
                  </a:cubicBezTo>
                  <a:cubicBezTo>
                    <a:pt x="11532" y="3456"/>
                    <a:pt x="11608" y="3414"/>
                    <a:pt x="11647" y="3302"/>
                  </a:cubicBezTo>
                  <a:cubicBezTo>
                    <a:pt x="11772" y="2944"/>
                    <a:pt x="11321" y="2365"/>
                    <a:pt x="10849" y="2365"/>
                  </a:cubicBezTo>
                  <a:cubicBezTo>
                    <a:pt x="10761" y="2365"/>
                    <a:pt x="10674" y="2385"/>
                    <a:pt x="10589" y="2429"/>
                  </a:cubicBezTo>
                  <a:cubicBezTo>
                    <a:pt x="10589" y="2429"/>
                    <a:pt x="11005" y="1633"/>
                    <a:pt x="10606" y="1403"/>
                  </a:cubicBezTo>
                  <a:cubicBezTo>
                    <a:pt x="10558" y="1375"/>
                    <a:pt x="10512" y="1363"/>
                    <a:pt x="10469" y="1363"/>
                  </a:cubicBezTo>
                  <a:cubicBezTo>
                    <a:pt x="10159" y="1363"/>
                    <a:pt x="9997" y="1996"/>
                    <a:pt x="9997" y="1996"/>
                  </a:cubicBezTo>
                  <a:cubicBezTo>
                    <a:pt x="9997" y="1996"/>
                    <a:pt x="8358" y="568"/>
                    <a:pt x="7516" y="568"/>
                  </a:cubicBezTo>
                  <a:cubicBezTo>
                    <a:pt x="7484" y="568"/>
                    <a:pt x="7454" y="570"/>
                    <a:pt x="7425" y="574"/>
                  </a:cubicBezTo>
                  <a:cubicBezTo>
                    <a:pt x="6617" y="690"/>
                    <a:pt x="7419" y="1089"/>
                    <a:pt x="7419" y="1089"/>
                  </a:cubicBezTo>
                  <a:cubicBezTo>
                    <a:pt x="7419" y="1089"/>
                    <a:pt x="6405" y="661"/>
                    <a:pt x="5287" y="661"/>
                  </a:cubicBezTo>
                  <a:cubicBezTo>
                    <a:pt x="4969" y="661"/>
                    <a:pt x="4642" y="696"/>
                    <a:pt x="4328" y="785"/>
                  </a:cubicBezTo>
                  <a:cubicBezTo>
                    <a:pt x="4119" y="845"/>
                    <a:pt x="3937" y="870"/>
                    <a:pt x="3777" y="870"/>
                  </a:cubicBezTo>
                  <a:cubicBezTo>
                    <a:pt x="2846" y="870"/>
                    <a:pt x="2614" y="20"/>
                    <a:pt x="1897" y="1"/>
                  </a:cubicBezTo>
                  <a:cubicBezTo>
                    <a:pt x="1888" y="1"/>
                    <a:pt x="1879" y="1"/>
                    <a:pt x="186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1"/>
            <p:cNvSpPr/>
            <p:nvPr/>
          </p:nvSpPr>
          <p:spPr>
            <a:xfrm>
              <a:off x="5820935" y="903034"/>
              <a:ext cx="46420" cy="59397"/>
            </a:xfrm>
            <a:custGeom>
              <a:rect b="b" l="l" r="r" t="t"/>
              <a:pathLst>
                <a:path extrusionOk="0" h="2815" w="2200">
                  <a:moveTo>
                    <a:pt x="923" y="0"/>
                  </a:moveTo>
                  <a:cubicBezTo>
                    <a:pt x="488" y="0"/>
                    <a:pt x="156" y="395"/>
                    <a:pt x="156" y="395"/>
                  </a:cubicBezTo>
                  <a:lnTo>
                    <a:pt x="1" y="2450"/>
                  </a:lnTo>
                  <a:cubicBezTo>
                    <a:pt x="49" y="2667"/>
                    <a:pt x="236" y="2815"/>
                    <a:pt x="446" y="2815"/>
                  </a:cubicBezTo>
                  <a:cubicBezTo>
                    <a:pt x="625" y="2815"/>
                    <a:pt x="820" y="2708"/>
                    <a:pt x="959" y="2445"/>
                  </a:cubicBezTo>
                  <a:cubicBezTo>
                    <a:pt x="1261" y="1875"/>
                    <a:pt x="2199" y="949"/>
                    <a:pt x="1514" y="273"/>
                  </a:cubicBezTo>
                  <a:cubicBezTo>
                    <a:pt x="1310" y="71"/>
                    <a:pt x="1107" y="0"/>
                    <a:pt x="923"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31"/>
            <p:cNvSpPr/>
            <p:nvPr/>
          </p:nvSpPr>
          <p:spPr>
            <a:xfrm>
              <a:off x="5910441" y="1155094"/>
              <a:ext cx="142509" cy="183042"/>
            </a:xfrm>
            <a:custGeom>
              <a:rect b="b" l="l" r="r" t="t"/>
              <a:pathLst>
                <a:path extrusionOk="0" h="8675" w="6754">
                  <a:moveTo>
                    <a:pt x="2962" y="0"/>
                  </a:moveTo>
                  <a:cubicBezTo>
                    <a:pt x="2962" y="0"/>
                    <a:pt x="1" y="878"/>
                    <a:pt x="893" y="3842"/>
                  </a:cubicBezTo>
                  <a:cubicBezTo>
                    <a:pt x="893" y="3842"/>
                    <a:pt x="3746" y="8674"/>
                    <a:pt x="4821" y="8674"/>
                  </a:cubicBezTo>
                  <a:cubicBezTo>
                    <a:pt x="4826" y="8674"/>
                    <a:pt x="4832" y="8674"/>
                    <a:pt x="4837" y="8674"/>
                  </a:cubicBezTo>
                  <a:cubicBezTo>
                    <a:pt x="5900" y="8622"/>
                    <a:pt x="6754" y="7109"/>
                    <a:pt x="6634" y="5757"/>
                  </a:cubicBezTo>
                  <a:cubicBezTo>
                    <a:pt x="6514" y="4405"/>
                    <a:pt x="2962" y="0"/>
                    <a:pt x="2962"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31"/>
            <p:cNvSpPr/>
            <p:nvPr/>
          </p:nvSpPr>
          <p:spPr>
            <a:xfrm>
              <a:off x="5830282" y="1083143"/>
              <a:ext cx="160993" cy="153017"/>
            </a:xfrm>
            <a:custGeom>
              <a:rect b="b" l="l" r="r" t="t"/>
              <a:pathLst>
                <a:path extrusionOk="0" h="7252" w="7630">
                  <a:moveTo>
                    <a:pt x="4060" y="0"/>
                  </a:moveTo>
                  <a:cubicBezTo>
                    <a:pt x="2457" y="0"/>
                    <a:pt x="0" y="1649"/>
                    <a:pt x="993" y="3444"/>
                  </a:cubicBezTo>
                  <a:cubicBezTo>
                    <a:pt x="993" y="3444"/>
                    <a:pt x="2523" y="5944"/>
                    <a:pt x="4692" y="7252"/>
                  </a:cubicBezTo>
                  <a:cubicBezTo>
                    <a:pt x="4692" y="7252"/>
                    <a:pt x="7207" y="5882"/>
                    <a:pt x="7629" y="4641"/>
                  </a:cubicBezTo>
                  <a:cubicBezTo>
                    <a:pt x="7629" y="4641"/>
                    <a:pt x="6042" y="440"/>
                    <a:pt x="4518" y="53"/>
                  </a:cubicBezTo>
                  <a:cubicBezTo>
                    <a:pt x="4377" y="17"/>
                    <a:pt x="4223" y="0"/>
                    <a:pt x="4060"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31"/>
            <p:cNvSpPr/>
            <p:nvPr/>
          </p:nvSpPr>
          <p:spPr>
            <a:xfrm>
              <a:off x="5993048" y="1250593"/>
              <a:ext cx="94887" cy="255985"/>
            </a:xfrm>
            <a:custGeom>
              <a:rect b="b" l="l" r="r" t="t"/>
              <a:pathLst>
                <a:path extrusionOk="0" h="12132" w="4497">
                  <a:moveTo>
                    <a:pt x="1571" y="1"/>
                  </a:moveTo>
                  <a:cubicBezTo>
                    <a:pt x="1571" y="1"/>
                    <a:pt x="1" y="3252"/>
                    <a:pt x="289" y="3536"/>
                  </a:cubicBezTo>
                  <a:cubicBezTo>
                    <a:pt x="289" y="3536"/>
                    <a:pt x="2172" y="11099"/>
                    <a:pt x="2549" y="11786"/>
                  </a:cubicBezTo>
                  <a:cubicBezTo>
                    <a:pt x="2682" y="12028"/>
                    <a:pt x="2842" y="12131"/>
                    <a:pt x="3010" y="12131"/>
                  </a:cubicBezTo>
                  <a:cubicBezTo>
                    <a:pt x="3317" y="12131"/>
                    <a:pt x="3647" y="11782"/>
                    <a:pt x="3865" y="11301"/>
                  </a:cubicBezTo>
                  <a:cubicBezTo>
                    <a:pt x="4497" y="9914"/>
                    <a:pt x="3140" y="2693"/>
                    <a:pt x="3237" y="1702"/>
                  </a:cubicBezTo>
                  <a:cubicBezTo>
                    <a:pt x="3335" y="711"/>
                    <a:pt x="1571" y="1"/>
                    <a:pt x="1571" y="1"/>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1"/>
            <p:cNvSpPr/>
            <p:nvPr/>
          </p:nvSpPr>
          <p:spPr>
            <a:xfrm>
              <a:off x="6041282" y="1476701"/>
              <a:ext cx="80771" cy="75876"/>
            </a:xfrm>
            <a:custGeom>
              <a:rect b="b" l="l" r="r" t="t"/>
              <a:pathLst>
                <a:path extrusionOk="0" h="3596" w="3828">
                  <a:moveTo>
                    <a:pt x="775" y="0"/>
                  </a:moveTo>
                  <a:cubicBezTo>
                    <a:pt x="507" y="0"/>
                    <a:pt x="181" y="62"/>
                    <a:pt x="0" y="323"/>
                  </a:cubicBezTo>
                  <a:cubicBezTo>
                    <a:pt x="0" y="323"/>
                    <a:pt x="559" y="3029"/>
                    <a:pt x="714" y="3397"/>
                  </a:cubicBezTo>
                  <a:cubicBezTo>
                    <a:pt x="769" y="3527"/>
                    <a:pt x="980" y="3595"/>
                    <a:pt x="1264" y="3595"/>
                  </a:cubicBezTo>
                  <a:cubicBezTo>
                    <a:pt x="1780" y="3595"/>
                    <a:pt x="2537" y="3372"/>
                    <a:pt x="3043" y="2897"/>
                  </a:cubicBezTo>
                  <a:cubicBezTo>
                    <a:pt x="3827" y="2159"/>
                    <a:pt x="1210" y="50"/>
                    <a:pt x="1210" y="50"/>
                  </a:cubicBezTo>
                  <a:cubicBezTo>
                    <a:pt x="1210" y="50"/>
                    <a:pt x="1016" y="0"/>
                    <a:pt x="775" y="0"/>
                  </a:cubicBezTo>
                  <a:close/>
                </a:path>
              </a:pathLst>
            </a:custGeom>
            <a:solidFill>
              <a:srgbClr val="F9BEA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31"/>
            <p:cNvSpPr/>
            <p:nvPr/>
          </p:nvSpPr>
          <p:spPr>
            <a:xfrm>
              <a:off x="6089622" y="1529176"/>
              <a:ext cx="51041" cy="29413"/>
            </a:xfrm>
            <a:custGeom>
              <a:rect b="b" l="l" r="r" t="t"/>
              <a:pathLst>
                <a:path extrusionOk="0" h="1394" w="2419">
                  <a:moveTo>
                    <a:pt x="629" y="0"/>
                  </a:moveTo>
                  <a:cubicBezTo>
                    <a:pt x="307" y="0"/>
                    <a:pt x="0" y="340"/>
                    <a:pt x="0" y="340"/>
                  </a:cubicBezTo>
                  <a:cubicBezTo>
                    <a:pt x="0" y="340"/>
                    <a:pt x="731" y="832"/>
                    <a:pt x="1002" y="1096"/>
                  </a:cubicBezTo>
                  <a:cubicBezTo>
                    <a:pt x="1272" y="1361"/>
                    <a:pt x="1797" y="1376"/>
                    <a:pt x="1797" y="1376"/>
                  </a:cubicBezTo>
                  <a:cubicBezTo>
                    <a:pt x="1797" y="1376"/>
                    <a:pt x="1930" y="1394"/>
                    <a:pt x="2066" y="1394"/>
                  </a:cubicBezTo>
                  <a:cubicBezTo>
                    <a:pt x="2239" y="1394"/>
                    <a:pt x="2418" y="1366"/>
                    <a:pt x="2345" y="1239"/>
                  </a:cubicBezTo>
                  <a:cubicBezTo>
                    <a:pt x="2213" y="1011"/>
                    <a:pt x="1707" y="953"/>
                    <a:pt x="1707" y="953"/>
                  </a:cubicBezTo>
                  <a:cubicBezTo>
                    <a:pt x="1548" y="805"/>
                    <a:pt x="1296" y="727"/>
                    <a:pt x="1296" y="727"/>
                  </a:cubicBezTo>
                  <a:cubicBezTo>
                    <a:pt x="1216" y="415"/>
                    <a:pt x="748" y="17"/>
                    <a:pt x="748" y="17"/>
                  </a:cubicBezTo>
                  <a:cubicBezTo>
                    <a:pt x="708" y="5"/>
                    <a:pt x="668" y="0"/>
                    <a:pt x="629" y="0"/>
                  </a:cubicBezTo>
                  <a:close/>
                </a:path>
              </a:pathLst>
            </a:custGeom>
            <a:solidFill>
              <a:srgbClr val="F9BEA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31"/>
            <p:cNvSpPr/>
            <p:nvPr/>
          </p:nvSpPr>
          <p:spPr>
            <a:xfrm>
              <a:off x="6067911" y="1541520"/>
              <a:ext cx="58890" cy="43888"/>
            </a:xfrm>
            <a:custGeom>
              <a:rect b="b" l="l" r="r" t="t"/>
              <a:pathLst>
                <a:path extrusionOk="0" h="2080" w="2791">
                  <a:moveTo>
                    <a:pt x="624" y="0"/>
                  </a:moveTo>
                  <a:cubicBezTo>
                    <a:pt x="361" y="0"/>
                    <a:pt x="19" y="89"/>
                    <a:pt x="0" y="285"/>
                  </a:cubicBezTo>
                  <a:cubicBezTo>
                    <a:pt x="0" y="285"/>
                    <a:pt x="695" y="1157"/>
                    <a:pt x="751" y="1258"/>
                  </a:cubicBezTo>
                  <a:cubicBezTo>
                    <a:pt x="806" y="1358"/>
                    <a:pt x="1643" y="1900"/>
                    <a:pt x="1896" y="1971"/>
                  </a:cubicBezTo>
                  <a:cubicBezTo>
                    <a:pt x="2035" y="2009"/>
                    <a:pt x="2279" y="2079"/>
                    <a:pt x="2475" y="2079"/>
                  </a:cubicBezTo>
                  <a:cubicBezTo>
                    <a:pt x="2634" y="2079"/>
                    <a:pt x="2762" y="2033"/>
                    <a:pt x="2776" y="1885"/>
                  </a:cubicBezTo>
                  <a:cubicBezTo>
                    <a:pt x="2791" y="1747"/>
                    <a:pt x="2200" y="1670"/>
                    <a:pt x="2200" y="1670"/>
                  </a:cubicBezTo>
                  <a:cubicBezTo>
                    <a:pt x="2200" y="1670"/>
                    <a:pt x="1442" y="999"/>
                    <a:pt x="1303" y="953"/>
                  </a:cubicBezTo>
                  <a:cubicBezTo>
                    <a:pt x="1303" y="953"/>
                    <a:pt x="1036" y="58"/>
                    <a:pt x="781" y="13"/>
                  </a:cubicBezTo>
                  <a:cubicBezTo>
                    <a:pt x="735" y="4"/>
                    <a:pt x="681" y="0"/>
                    <a:pt x="624" y="0"/>
                  </a:cubicBezTo>
                  <a:close/>
                </a:path>
              </a:pathLst>
            </a:custGeom>
            <a:solidFill>
              <a:srgbClr val="F9BEA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31"/>
            <p:cNvSpPr/>
            <p:nvPr/>
          </p:nvSpPr>
          <p:spPr>
            <a:xfrm>
              <a:off x="6079157" y="1531919"/>
              <a:ext cx="58911" cy="43909"/>
            </a:xfrm>
            <a:custGeom>
              <a:rect b="b" l="l" r="r" t="t"/>
              <a:pathLst>
                <a:path extrusionOk="0" h="2081" w="2792">
                  <a:moveTo>
                    <a:pt x="628" y="1"/>
                  </a:moveTo>
                  <a:cubicBezTo>
                    <a:pt x="364" y="1"/>
                    <a:pt x="21" y="89"/>
                    <a:pt x="1" y="285"/>
                  </a:cubicBezTo>
                  <a:cubicBezTo>
                    <a:pt x="1" y="285"/>
                    <a:pt x="697" y="1158"/>
                    <a:pt x="752" y="1258"/>
                  </a:cubicBezTo>
                  <a:cubicBezTo>
                    <a:pt x="807" y="1359"/>
                    <a:pt x="1645" y="1902"/>
                    <a:pt x="1896" y="1971"/>
                  </a:cubicBezTo>
                  <a:cubicBezTo>
                    <a:pt x="2036" y="2010"/>
                    <a:pt x="2280" y="2081"/>
                    <a:pt x="2477" y="2081"/>
                  </a:cubicBezTo>
                  <a:cubicBezTo>
                    <a:pt x="2636" y="2081"/>
                    <a:pt x="2764" y="2034"/>
                    <a:pt x="2778" y="1887"/>
                  </a:cubicBezTo>
                  <a:cubicBezTo>
                    <a:pt x="2791" y="1747"/>
                    <a:pt x="2202" y="1671"/>
                    <a:pt x="2202" y="1671"/>
                  </a:cubicBezTo>
                  <a:cubicBezTo>
                    <a:pt x="2202" y="1671"/>
                    <a:pt x="1444" y="1000"/>
                    <a:pt x="1304" y="954"/>
                  </a:cubicBezTo>
                  <a:cubicBezTo>
                    <a:pt x="1304" y="954"/>
                    <a:pt x="1037" y="59"/>
                    <a:pt x="783" y="13"/>
                  </a:cubicBezTo>
                  <a:cubicBezTo>
                    <a:pt x="737" y="5"/>
                    <a:pt x="684" y="1"/>
                    <a:pt x="628" y="1"/>
                  </a:cubicBezTo>
                  <a:close/>
                </a:path>
              </a:pathLst>
            </a:custGeom>
            <a:solidFill>
              <a:srgbClr val="F9BEA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31"/>
            <p:cNvSpPr/>
            <p:nvPr/>
          </p:nvSpPr>
          <p:spPr>
            <a:xfrm>
              <a:off x="6057656" y="1544980"/>
              <a:ext cx="50893" cy="47011"/>
            </a:xfrm>
            <a:custGeom>
              <a:rect b="b" l="l" r="r" t="t"/>
              <a:pathLst>
                <a:path extrusionOk="0" h="2228" w="2412">
                  <a:moveTo>
                    <a:pt x="607" y="0"/>
                  </a:moveTo>
                  <a:cubicBezTo>
                    <a:pt x="367" y="0"/>
                    <a:pt x="1" y="241"/>
                    <a:pt x="1" y="241"/>
                  </a:cubicBezTo>
                  <a:lnTo>
                    <a:pt x="697" y="1548"/>
                  </a:lnTo>
                  <a:cubicBezTo>
                    <a:pt x="697" y="1548"/>
                    <a:pt x="1365" y="2189"/>
                    <a:pt x="1502" y="2199"/>
                  </a:cubicBezTo>
                  <a:cubicBezTo>
                    <a:pt x="1576" y="2203"/>
                    <a:pt x="1780" y="2228"/>
                    <a:pt x="1966" y="2228"/>
                  </a:cubicBezTo>
                  <a:cubicBezTo>
                    <a:pt x="2127" y="2228"/>
                    <a:pt x="2276" y="2210"/>
                    <a:pt x="2319" y="2146"/>
                  </a:cubicBezTo>
                  <a:cubicBezTo>
                    <a:pt x="2411" y="2009"/>
                    <a:pt x="1701" y="1795"/>
                    <a:pt x="1701" y="1795"/>
                  </a:cubicBezTo>
                  <a:cubicBezTo>
                    <a:pt x="1701" y="1795"/>
                    <a:pt x="1089" y="1378"/>
                    <a:pt x="1139" y="1340"/>
                  </a:cubicBezTo>
                  <a:cubicBezTo>
                    <a:pt x="1189" y="1302"/>
                    <a:pt x="935" y="176"/>
                    <a:pt x="733" y="34"/>
                  </a:cubicBezTo>
                  <a:cubicBezTo>
                    <a:pt x="699" y="10"/>
                    <a:pt x="655" y="0"/>
                    <a:pt x="607" y="0"/>
                  </a:cubicBezTo>
                  <a:close/>
                </a:path>
              </a:pathLst>
            </a:custGeom>
            <a:solidFill>
              <a:srgbClr val="F9BEA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31"/>
            <p:cNvSpPr/>
            <p:nvPr/>
          </p:nvSpPr>
          <p:spPr>
            <a:xfrm>
              <a:off x="5457277" y="1402576"/>
              <a:ext cx="481375" cy="154178"/>
            </a:xfrm>
            <a:custGeom>
              <a:rect b="b" l="l" r="r" t="t"/>
              <a:pathLst>
                <a:path extrusionOk="0" h="7307" w="22814">
                  <a:moveTo>
                    <a:pt x="6436" y="1"/>
                  </a:moveTo>
                  <a:cubicBezTo>
                    <a:pt x="1384" y="1"/>
                    <a:pt x="1" y="2874"/>
                    <a:pt x="791" y="4206"/>
                  </a:cubicBezTo>
                  <a:cubicBezTo>
                    <a:pt x="1580" y="5537"/>
                    <a:pt x="11779" y="7307"/>
                    <a:pt x="16979" y="7307"/>
                  </a:cubicBezTo>
                  <a:cubicBezTo>
                    <a:pt x="17449" y="7307"/>
                    <a:pt x="17877" y="7293"/>
                    <a:pt x="18255" y="7262"/>
                  </a:cubicBezTo>
                  <a:cubicBezTo>
                    <a:pt x="22813" y="6893"/>
                    <a:pt x="21588" y="2004"/>
                    <a:pt x="21588" y="2004"/>
                  </a:cubicBezTo>
                  <a:cubicBezTo>
                    <a:pt x="19870" y="1254"/>
                    <a:pt x="14126" y="676"/>
                    <a:pt x="7888" y="73"/>
                  </a:cubicBezTo>
                  <a:cubicBezTo>
                    <a:pt x="7374" y="24"/>
                    <a:pt x="6890" y="1"/>
                    <a:pt x="643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31"/>
            <p:cNvSpPr/>
            <p:nvPr/>
          </p:nvSpPr>
          <p:spPr>
            <a:xfrm>
              <a:off x="5175001" y="685894"/>
              <a:ext cx="30553" cy="32114"/>
            </a:xfrm>
            <a:custGeom>
              <a:rect b="b" l="l" r="r" t="t"/>
              <a:pathLst>
                <a:path extrusionOk="0" h="1522" w="1448">
                  <a:moveTo>
                    <a:pt x="951" y="0"/>
                  </a:moveTo>
                  <a:cubicBezTo>
                    <a:pt x="818" y="0"/>
                    <a:pt x="223" y="53"/>
                    <a:pt x="24" y="975"/>
                  </a:cubicBezTo>
                  <a:lnTo>
                    <a:pt x="248" y="845"/>
                  </a:lnTo>
                  <a:lnTo>
                    <a:pt x="1" y="1521"/>
                  </a:lnTo>
                  <a:cubicBezTo>
                    <a:pt x="1" y="1521"/>
                    <a:pt x="459" y="1409"/>
                    <a:pt x="703" y="1028"/>
                  </a:cubicBezTo>
                  <a:lnTo>
                    <a:pt x="703" y="1028"/>
                  </a:lnTo>
                  <a:lnTo>
                    <a:pt x="619" y="1424"/>
                  </a:lnTo>
                  <a:cubicBezTo>
                    <a:pt x="619" y="1424"/>
                    <a:pt x="1447" y="598"/>
                    <a:pt x="1311" y="290"/>
                  </a:cubicBezTo>
                  <a:cubicBezTo>
                    <a:pt x="1190" y="16"/>
                    <a:pt x="1019" y="1"/>
                    <a:pt x="984" y="1"/>
                  </a:cubicBezTo>
                  <a:cubicBezTo>
                    <a:pt x="980" y="1"/>
                    <a:pt x="977" y="1"/>
                    <a:pt x="977" y="1"/>
                  </a:cubicBezTo>
                  <a:cubicBezTo>
                    <a:pt x="977" y="1"/>
                    <a:pt x="968" y="0"/>
                    <a:pt x="951" y="0"/>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1"/>
            <p:cNvSpPr/>
            <p:nvPr/>
          </p:nvSpPr>
          <p:spPr>
            <a:xfrm>
              <a:off x="5173418" y="590901"/>
              <a:ext cx="335068" cy="271873"/>
            </a:xfrm>
            <a:custGeom>
              <a:rect b="b" l="l" r="r" t="t"/>
              <a:pathLst>
                <a:path extrusionOk="0" h="12885" w="15880">
                  <a:moveTo>
                    <a:pt x="0" y="1"/>
                  </a:moveTo>
                  <a:cubicBezTo>
                    <a:pt x="0" y="1"/>
                    <a:pt x="5399" y="7922"/>
                    <a:pt x="5601" y="8208"/>
                  </a:cubicBezTo>
                  <a:cubicBezTo>
                    <a:pt x="5800" y="8492"/>
                    <a:pt x="15625" y="12884"/>
                    <a:pt x="15821" y="12884"/>
                  </a:cubicBezTo>
                  <a:cubicBezTo>
                    <a:pt x="15822" y="12884"/>
                    <a:pt x="15823" y="12884"/>
                    <a:pt x="15824" y="12884"/>
                  </a:cubicBezTo>
                  <a:cubicBezTo>
                    <a:pt x="15880" y="12819"/>
                    <a:pt x="11331" y="4174"/>
                    <a:pt x="10689" y="3619"/>
                  </a:cubicBezTo>
                  <a:lnTo>
                    <a:pt x="0" y="1"/>
                  </a:lnTo>
                  <a:close/>
                </a:path>
              </a:pathLst>
            </a:custGeom>
            <a:solidFill>
              <a:srgbClr val="1034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31"/>
            <p:cNvSpPr/>
            <p:nvPr/>
          </p:nvSpPr>
          <p:spPr>
            <a:xfrm>
              <a:off x="5214289" y="709758"/>
              <a:ext cx="158123" cy="133795"/>
            </a:xfrm>
            <a:custGeom>
              <a:rect b="b" l="l" r="r" t="t"/>
              <a:pathLst>
                <a:path extrusionOk="0" h="6341" w="7494">
                  <a:moveTo>
                    <a:pt x="1232" y="0"/>
                  </a:moveTo>
                  <a:cubicBezTo>
                    <a:pt x="925" y="0"/>
                    <a:pt x="630" y="51"/>
                    <a:pt x="354" y="166"/>
                  </a:cubicBezTo>
                  <a:cubicBezTo>
                    <a:pt x="354" y="166"/>
                    <a:pt x="0" y="1095"/>
                    <a:pt x="3456" y="3856"/>
                  </a:cubicBezTo>
                  <a:cubicBezTo>
                    <a:pt x="6324" y="6146"/>
                    <a:pt x="7212" y="6341"/>
                    <a:pt x="7431" y="6341"/>
                  </a:cubicBezTo>
                  <a:cubicBezTo>
                    <a:pt x="7476" y="6341"/>
                    <a:pt x="7493" y="6332"/>
                    <a:pt x="7493" y="6332"/>
                  </a:cubicBezTo>
                  <a:cubicBezTo>
                    <a:pt x="7493" y="6332"/>
                    <a:pt x="7099" y="3408"/>
                    <a:pt x="5877" y="2353"/>
                  </a:cubicBezTo>
                  <a:cubicBezTo>
                    <a:pt x="4847" y="1463"/>
                    <a:pt x="2877" y="0"/>
                    <a:pt x="1232" y="0"/>
                  </a:cubicBezTo>
                  <a:close/>
                </a:path>
              </a:pathLst>
            </a:custGeom>
            <a:solidFill>
              <a:srgbClr val="1034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31"/>
            <p:cNvSpPr/>
            <p:nvPr/>
          </p:nvSpPr>
          <p:spPr>
            <a:xfrm>
              <a:off x="5202009" y="618395"/>
              <a:ext cx="52602" cy="68343"/>
            </a:xfrm>
            <a:custGeom>
              <a:rect b="b" l="l" r="r" t="t"/>
              <a:pathLst>
                <a:path extrusionOk="0" fill="none" h="3239" w="2493">
                  <a:moveTo>
                    <a:pt x="2492" y="0"/>
                  </a:moveTo>
                  <a:lnTo>
                    <a:pt x="0" y="3239"/>
                  </a:lnTo>
                </a:path>
              </a:pathLst>
            </a:custGeom>
            <a:noFill/>
            <a:ln cap="rnd" cmpd="sng" w="1062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31"/>
            <p:cNvSpPr/>
            <p:nvPr/>
          </p:nvSpPr>
          <p:spPr>
            <a:xfrm>
              <a:off x="5190973" y="675956"/>
              <a:ext cx="23083" cy="21522"/>
            </a:xfrm>
            <a:custGeom>
              <a:rect b="b" l="l" r="r" t="t"/>
              <a:pathLst>
                <a:path extrusionOk="0" h="1020" w="1094">
                  <a:moveTo>
                    <a:pt x="524" y="1"/>
                  </a:moveTo>
                  <a:cubicBezTo>
                    <a:pt x="446" y="1"/>
                    <a:pt x="368" y="19"/>
                    <a:pt x="295" y="55"/>
                  </a:cubicBezTo>
                  <a:cubicBezTo>
                    <a:pt x="110" y="147"/>
                    <a:pt x="1" y="342"/>
                    <a:pt x="16" y="548"/>
                  </a:cubicBezTo>
                  <a:cubicBezTo>
                    <a:pt x="30" y="753"/>
                    <a:pt x="168" y="929"/>
                    <a:pt x="364" y="994"/>
                  </a:cubicBezTo>
                  <a:cubicBezTo>
                    <a:pt x="417" y="1011"/>
                    <a:pt x="471" y="1020"/>
                    <a:pt x="524" y="1020"/>
                  </a:cubicBezTo>
                  <a:cubicBezTo>
                    <a:pt x="670" y="1020"/>
                    <a:pt x="811" y="958"/>
                    <a:pt x="910" y="844"/>
                  </a:cubicBezTo>
                  <a:cubicBezTo>
                    <a:pt x="1093" y="631"/>
                    <a:pt x="1070" y="309"/>
                    <a:pt x="857" y="124"/>
                  </a:cubicBezTo>
                  <a:cubicBezTo>
                    <a:pt x="763" y="43"/>
                    <a:pt x="644" y="1"/>
                    <a:pt x="524"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31"/>
            <p:cNvSpPr/>
            <p:nvPr/>
          </p:nvSpPr>
          <p:spPr>
            <a:xfrm>
              <a:off x="5221737" y="661671"/>
              <a:ext cx="195344" cy="181713"/>
            </a:xfrm>
            <a:custGeom>
              <a:rect b="b" l="l" r="r" t="t"/>
              <a:pathLst>
                <a:path extrusionOk="0" h="8612" w="9258">
                  <a:moveTo>
                    <a:pt x="2113" y="1"/>
                  </a:moveTo>
                  <a:lnTo>
                    <a:pt x="1" y="2444"/>
                  </a:lnTo>
                  <a:cubicBezTo>
                    <a:pt x="5849" y="4127"/>
                    <a:pt x="7140" y="8611"/>
                    <a:pt x="7140" y="8611"/>
                  </a:cubicBezTo>
                  <a:lnTo>
                    <a:pt x="9085" y="6360"/>
                  </a:lnTo>
                  <a:cubicBezTo>
                    <a:pt x="9085" y="6360"/>
                    <a:pt x="9258" y="4600"/>
                    <a:pt x="6428" y="2156"/>
                  </a:cubicBezTo>
                  <a:cubicBezTo>
                    <a:pt x="4108" y="152"/>
                    <a:pt x="2113" y="1"/>
                    <a:pt x="2113" y="1"/>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31"/>
            <p:cNvSpPr/>
            <p:nvPr/>
          </p:nvSpPr>
          <p:spPr>
            <a:xfrm>
              <a:off x="6425640" y="1976391"/>
              <a:ext cx="123815" cy="940385"/>
            </a:xfrm>
            <a:custGeom>
              <a:rect b="b" l="l" r="r" t="t"/>
              <a:pathLst>
                <a:path extrusionOk="0" fill="none" h="44568" w="5868">
                  <a:moveTo>
                    <a:pt x="1" y="0"/>
                  </a:moveTo>
                  <a:lnTo>
                    <a:pt x="5867" y="44567"/>
                  </a:lnTo>
                </a:path>
              </a:pathLst>
            </a:custGeom>
            <a:noFill/>
            <a:ln cap="rnd" cmpd="sng" w="2437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31"/>
            <p:cNvSpPr/>
            <p:nvPr/>
          </p:nvSpPr>
          <p:spPr>
            <a:xfrm>
              <a:off x="6241479" y="2905065"/>
              <a:ext cx="980496" cy="249212"/>
            </a:xfrm>
            <a:custGeom>
              <a:rect b="b" l="l" r="r" t="t"/>
              <a:pathLst>
                <a:path extrusionOk="0" h="11811" w="46469">
                  <a:moveTo>
                    <a:pt x="26137" y="1"/>
                  </a:moveTo>
                  <a:cubicBezTo>
                    <a:pt x="21532" y="1"/>
                    <a:pt x="16589" y="359"/>
                    <a:pt x="11989" y="1151"/>
                  </a:cubicBezTo>
                  <a:cubicBezTo>
                    <a:pt x="1" y="3214"/>
                    <a:pt x="1040" y="7123"/>
                    <a:pt x="1040" y="7123"/>
                  </a:cubicBezTo>
                  <a:cubicBezTo>
                    <a:pt x="1318" y="11330"/>
                    <a:pt x="9127" y="11810"/>
                    <a:pt x="15278" y="11810"/>
                  </a:cubicBezTo>
                  <a:cubicBezTo>
                    <a:pt x="17099" y="11810"/>
                    <a:pt x="18775" y="11768"/>
                    <a:pt x="20066" y="11768"/>
                  </a:cubicBezTo>
                  <a:cubicBezTo>
                    <a:pt x="25721" y="11768"/>
                    <a:pt x="40259" y="9748"/>
                    <a:pt x="43895" y="5276"/>
                  </a:cubicBezTo>
                  <a:cubicBezTo>
                    <a:pt x="46468" y="2110"/>
                    <a:pt x="37300" y="1"/>
                    <a:pt x="2613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1"/>
            <p:cNvSpPr/>
            <p:nvPr/>
          </p:nvSpPr>
          <p:spPr>
            <a:xfrm>
              <a:off x="5448267" y="1054046"/>
              <a:ext cx="2469924" cy="823533"/>
            </a:xfrm>
            <a:custGeom>
              <a:rect b="b" l="l" r="r" t="t"/>
              <a:pathLst>
                <a:path extrusionOk="0" h="39030" w="117058">
                  <a:moveTo>
                    <a:pt x="59992" y="0"/>
                  </a:moveTo>
                  <a:lnTo>
                    <a:pt x="1" y="24387"/>
                  </a:lnTo>
                  <a:cubicBezTo>
                    <a:pt x="1" y="24387"/>
                    <a:pt x="53163" y="38531"/>
                    <a:pt x="55115" y="39020"/>
                  </a:cubicBezTo>
                  <a:cubicBezTo>
                    <a:pt x="55141" y="39026"/>
                    <a:pt x="55177" y="39029"/>
                    <a:pt x="55224" y="39029"/>
                  </a:cubicBezTo>
                  <a:cubicBezTo>
                    <a:pt x="58655" y="39029"/>
                    <a:pt x="117058" y="21454"/>
                    <a:pt x="117058" y="20973"/>
                  </a:cubicBezTo>
                  <a:cubicBezTo>
                    <a:pt x="117058" y="20486"/>
                    <a:pt x="64869" y="0"/>
                    <a:pt x="59992" y="0"/>
                  </a:cubicBezTo>
                  <a:close/>
                </a:path>
              </a:pathLst>
            </a:custGeom>
            <a:solidFill>
              <a:srgbClr val="1034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31"/>
            <p:cNvSpPr/>
            <p:nvPr/>
          </p:nvSpPr>
          <p:spPr>
            <a:xfrm>
              <a:off x="6117179" y="1681793"/>
              <a:ext cx="1142354" cy="331861"/>
            </a:xfrm>
            <a:custGeom>
              <a:rect b="b" l="l" r="r" t="t"/>
              <a:pathLst>
                <a:path extrusionOk="0" h="15728" w="54140">
                  <a:moveTo>
                    <a:pt x="32192" y="1"/>
                  </a:moveTo>
                  <a:cubicBezTo>
                    <a:pt x="22924" y="1"/>
                    <a:pt x="4878" y="1464"/>
                    <a:pt x="1" y="11220"/>
                  </a:cubicBezTo>
                  <a:cubicBezTo>
                    <a:pt x="1" y="11220"/>
                    <a:pt x="1641" y="15728"/>
                    <a:pt x="21450" y="15728"/>
                  </a:cubicBezTo>
                  <a:cubicBezTo>
                    <a:pt x="23250" y="15728"/>
                    <a:pt x="25201" y="15691"/>
                    <a:pt x="27314" y="15609"/>
                  </a:cubicBezTo>
                  <a:cubicBezTo>
                    <a:pt x="52676" y="14633"/>
                    <a:pt x="54140" y="11220"/>
                    <a:pt x="54140" y="11220"/>
                  </a:cubicBezTo>
                  <a:cubicBezTo>
                    <a:pt x="54140" y="11220"/>
                    <a:pt x="41458" y="1"/>
                    <a:pt x="32192" y="1"/>
                  </a:cubicBezTo>
                  <a:close/>
                </a:path>
              </a:pathLst>
            </a:custGeom>
            <a:solidFill>
              <a:srgbClr val="1034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31"/>
            <p:cNvSpPr/>
            <p:nvPr/>
          </p:nvSpPr>
          <p:spPr>
            <a:xfrm>
              <a:off x="7166883" y="1862113"/>
              <a:ext cx="80496" cy="1095807"/>
            </a:xfrm>
            <a:custGeom>
              <a:rect b="b" l="l" r="r" t="t"/>
              <a:pathLst>
                <a:path extrusionOk="0" fill="none" h="51934" w="3815">
                  <a:moveTo>
                    <a:pt x="3814" y="1"/>
                  </a:moveTo>
                  <a:lnTo>
                    <a:pt x="0" y="51934"/>
                  </a:lnTo>
                </a:path>
              </a:pathLst>
            </a:custGeom>
            <a:noFill/>
            <a:ln cap="rnd" cmpd="sng" w="2437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31"/>
            <p:cNvSpPr/>
            <p:nvPr/>
          </p:nvSpPr>
          <p:spPr>
            <a:xfrm>
              <a:off x="6839158" y="2998369"/>
              <a:ext cx="162765" cy="129406"/>
            </a:xfrm>
            <a:custGeom>
              <a:rect b="b" l="l" r="r" t="t"/>
              <a:pathLst>
                <a:path extrusionOk="0" h="6133" w="7714">
                  <a:moveTo>
                    <a:pt x="1519" y="0"/>
                  </a:moveTo>
                  <a:cubicBezTo>
                    <a:pt x="840" y="0"/>
                    <a:pt x="1" y="576"/>
                    <a:pt x="195" y="1022"/>
                  </a:cubicBezTo>
                  <a:cubicBezTo>
                    <a:pt x="461" y="1628"/>
                    <a:pt x="1685" y="2870"/>
                    <a:pt x="1555" y="3546"/>
                  </a:cubicBezTo>
                  <a:cubicBezTo>
                    <a:pt x="1423" y="4222"/>
                    <a:pt x="2440" y="5195"/>
                    <a:pt x="3072" y="5307"/>
                  </a:cubicBezTo>
                  <a:cubicBezTo>
                    <a:pt x="3682" y="5415"/>
                    <a:pt x="4314" y="6132"/>
                    <a:pt x="4535" y="6132"/>
                  </a:cubicBezTo>
                  <a:cubicBezTo>
                    <a:pt x="4543" y="6132"/>
                    <a:pt x="4551" y="6131"/>
                    <a:pt x="4558" y="6129"/>
                  </a:cubicBezTo>
                  <a:cubicBezTo>
                    <a:pt x="4755" y="6071"/>
                    <a:pt x="4803" y="5800"/>
                    <a:pt x="4565" y="5303"/>
                  </a:cubicBezTo>
                  <a:cubicBezTo>
                    <a:pt x="4327" y="4807"/>
                    <a:pt x="3323" y="4418"/>
                    <a:pt x="3323" y="4418"/>
                  </a:cubicBezTo>
                  <a:lnTo>
                    <a:pt x="3323" y="4418"/>
                  </a:lnTo>
                  <a:cubicBezTo>
                    <a:pt x="3323" y="4418"/>
                    <a:pt x="3738" y="4446"/>
                    <a:pt x="4452" y="4572"/>
                  </a:cubicBezTo>
                  <a:cubicBezTo>
                    <a:pt x="5166" y="4698"/>
                    <a:pt x="5968" y="5539"/>
                    <a:pt x="5968" y="5539"/>
                  </a:cubicBezTo>
                  <a:cubicBezTo>
                    <a:pt x="6079" y="5577"/>
                    <a:pt x="6182" y="5592"/>
                    <a:pt x="6275" y="5592"/>
                  </a:cubicBezTo>
                  <a:cubicBezTo>
                    <a:pt x="6662" y="5592"/>
                    <a:pt x="6891" y="5330"/>
                    <a:pt x="6891" y="5330"/>
                  </a:cubicBezTo>
                  <a:cubicBezTo>
                    <a:pt x="6905" y="5332"/>
                    <a:pt x="6919" y="5333"/>
                    <a:pt x="6932" y="5333"/>
                  </a:cubicBezTo>
                  <a:cubicBezTo>
                    <a:pt x="7229" y="5333"/>
                    <a:pt x="7455" y="4777"/>
                    <a:pt x="7455" y="4777"/>
                  </a:cubicBezTo>
                  <a:cubicBezTo>
                    <a:pt x="7713" y="4637"/>
                    <a:pt x="7014" y="3580"/>
                    <a:pt x="7014" y="3580"/>
                  </a:cubicBezTo>
                  <a:cubicBezTo>
                    <a:pt x="7235" y="3386"/>
                    <a:pt x="6180" y="2501"/>
                    <a:pt x="5578" y="2208"/>
                  </a:cubicBezTo>
                  <a:cubicBezTo>
                    <a:pt x="4978" y="1914"/>
                    <a:pt x="3178" y="1549"/>
                    <a:pt x="3178" y="1549"/>
                  </a:cubicBezTo>
                  <a:lnTo>
                    <a:pt x="2137" y="258"/>
                  </a:lnTo>
                  <a:cubicBezTo>
                    <a:pt x="1989" y="75"/>
                    <a:pt x="1765" y="0"/>
                    <a:pt x="1519" y="0"/>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31"/>
            <p:cNvSpPr/>
            <p:nvPr/>
          </p:nvSpPr>
          <p:spPr>
            <a:xfrm>
              <a:off x="6728425" y="2704657"/>
              <a:ext cx="177535" cy="353362"/>
            </a:xfrm>
            <a:custGeom>
              <a:rect b="b" l="l" r="r" t="t"/>
              <a:pathLst>
                <a:path extrusionOk="0" h="16747" w="8414">
                  <a:moveTo>
                    <a:pt x="1615" y="0"/>
                  </a:moveTo>
                  <a:cubicBezTo>
                    <a:pt x="786" y="0"/>
                    <a:pt x="1" y="281"/>
                    <a:pt x="41" y="938"/>
                  </a:cubicBezTo>
                  <a:cubicBezTo>
                    <a:pt x="41" y="938"/>
                    <a:pt x="490" y="8829"/>
                    <a:pt x="926" y="9633"/>
                  </a:cubicBezTo>
                  <a:cubicBezTo>
                    <a:pt x="1364" y="10437"/>
                    <a:pt x="5809" y="16747"/>
                    <a:pt x="5809" y="16747"/>
                  </a:cubicBezTo>
                  <a:cubicBezTo>
                    <a:pt x="5809" y="16747"/>
                    <a:pt x="8414" y="16481"/>
                    <a:pt x="8272" y="14518"/>
                  </a:cubicBezTo>
                  <a:cubicBezTo>
                    <a:pt x="8130" y="12555"/>
                    <a:pt x="4269" y="9825"/>
                    <a:pt x="4386" y="9069"/>
                  </a:cubicBezTo>
                  <a:cubicBezTo>
                    <a:pt x="4503" y="8311"/>
                    <a:pt x="3643" y="1752"/>
                    <a:pt x="3458" y="786"/>
                  </a:cubicBezTo>
                  <a:cubicBezTo>
                    <a:pt x="3364" y="297"/>
                    <a:pt x="2466" y="0"/>
                    <a:pt x="1615"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31"/>
            <p:cNvSpPr/>
            <p:nvPr/>
          </p:nvSpPr>
          <p:spPr>
            <a:xfrm>
              <a:off x="6318726" y="2335091"/>
              <a:ext cx="125165" cy="147215"/>
            </a:xfrm>
            <a:custGeom>
              <a:rect b="b" l="l" r="r" t="t"/>
              <a:pathLst>
                <a:path extrusionOk="0" h="6977" w="5932">
                  <a:moveTo>
                    <a:pt x="1395" y="0"/>
                  </a:moveTo>
                  <a:cubicBezTo>
                    <a:pt x="1166" y="0"/>
                    <a:pt x="1006" y="92"/>
                    <a:pt x="1006" y="92"/>
                  </a:cubicBezTo>
                  <a:cubicBezTo>
                    <a:pt x="967" y="70"/>
                    <a:pt x="925" y="61"/>
                    <a:pt x="882" y="61"/>
                  </a:cubicBezTo>
                  <a:cubicBezTo>
                    <a:pt x="614" y="61"/>
                    <a:pt x="291" y="427"/>
                    <a:pt x="291" y="427"/>
                  </a:cubicBezTo>
                  <a:cubicBezTo>
                    <a:pt x="1" y="475"/>
                    <a:pt x="312" y="1703"/>
                    <a:pt x="312" y="1703"/>
                  </a:cubicBezTo>
                  <a:cubicBezTo>
                    <a:pt x="39" y="1813"/>
                    <a:pt x="743" y="2998"/>
                    <a:pt x="1213" y="3472"/>
                  </a:cubicBezTo>
                  <a:cubicBezTo>
                    <a:pt x="1683" y="3948"/>
                    <a:pt x="3262" y="4887"/>
                    <a:pt x="3262" y="4887"/>
                  </a:cubicBezTo>
                  <a:lnTo>
                    <a:pt x="3819" y="6450"/>
                  </a:lnTo>
                  <a:cubicBezTo>
                    <a:pt x="3952" y="6821"/>
                    <a:pt x="4390" y="6976"/>
                    <a:pt x="4831" y="6976"/>
                  </a:cubicBezTo>
                  <a:cubicBezTo>
                    <a:pt x="5379" y="6976"/>
                    <a:pt x="5932" y="6735"/>
                    <a:pt x="5904" y="6369"/>
                  </a:cubicBezTo>
                  <a:cubicBezTo>
                    <a:pt x="5853" y="5709"/>
                    <a:pt x="5106" y="4131"/>
                    <a:pt x="5453" y="3537"/>
                  </a:cubicBezTo>
                  <a:cubicBezTo>
                    <a:pt x="5801" y="2942"/>
                    <a:pt x="5162" y="1689"/>
                    <a:pt x="4602" y="1374"/>
                  </a:cubicBezTo>
                  <a:cubicBezTo>
                    <a:pt x="4041" y="1060"/>
                    <a:pt x="3675" y="117"/>
                    <a:pt x="3471" y="108"/>
                  </a:cubicBezTo>
                  <a:cubicBezTo>
                    <a:pt x="3467" y="107"/>
                    <a:pt x="3463" y="107"/>
                    <a:pt x="3459" y="107"/>
                  </a:cubicBezTo>
                  <a:cubicBezTo>
                    <a:pt x="3260" y="107"/>
                    <a:pt x="3132" y="349"/>
                    <a:pt x="3192" y="885"/>
                  </a:cubicBezTo>
                  <a:cubicBezTo>
                    <a:pt x="3254" y="1432"/>
                    <a:pt x="4073" y="2129"/>
                    <a:pt x="4073" y="2129"/>
                  </a:cubicBezTo>
                  <a:cubicBezTo>
                    <a:pt x="4073" y="2129"/>
                    <a:pt x="3689" y="1968"/>
                    <a:pt x="3057" y="1612"/>
                  </a:cubicBezTo>
                  <a:cubicBezTo>
                    <a:pt x="2426" y="1257"/>
                    <a:pt x="1946" y="199"/>
                    <a:pt x="1946" y="199"/>
                  </a:cubicBezTo>
                  <a:cubicBezTo>
                    <a:pt x="1750" y="45"/>
                    <a:pt x="1556" y="0"/>
                    <a:pt x="1395" y="0"/>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31"/>
            <p:cNvSpPr/>
            <p:nvPr/>
          </p:nvSpPr>
          <p:spPr>
            <a:xfrm>
              <a:off x="6770562" y="3597039"/>
              <a:ext cx="41841" cy="72246"/>
            </a:xfrm>
            <a:custGeom>
              <a:rect b="b" l="l" r="r" t="t"/>
              <a:pathLst>
                <a:path extrusionOk="0" h="3424" w="1983">
                  <a:moveTo>
                    <a:pt x="1383" y="1"/>
                  </a:moveTo>
                  <a:cubicBezTo>
                    <a:pt x="1005" y="1"/>
                    <a:pt x="525" y="104"/>
                    <a:pt x="249" y="560"/>
                  </a:cubicBezTo>
                  <a:cubicBezTo>
                    <a:pt x="249" y="560"/>
                    <a:pt x="0" y="2405"/>
                    <a:pt x="469" y="3069"/>
                  </a:cubicBezTo>
                  <a:cubicBezTo>
                    <a:pt x="644" y="3317"/>
                    <a:pt x="842" y="3423"/>
                    <a:pt x="1033" y="3423"/>
                  </a:cubicBezTo>
                  <a:cubicBezTo>
                    <a:pt x="1355" y="3423"/>
                    <a:pt x="1654" y="3122"/>
                    <a:pt x="1780" y="2690"/>
                  </a:cubicBezTo>
                  <a:cubicBezTo>
                    <a:pt x="1982" y="2003"/>
                    <a:pt x="1938" y="71"/>
                    <a:pt x="1938" y="71"/>
                  </a:cubicBezTo>
                  <a:cubicBezTo>
                    <a:pt x="1938" y="71"/>
                    <a:pt x="1696" y="1"/>
                    <a:pt x="1383"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31"/>
            <p:cNvSpPr/>
            <p:nvPr/>
          </p:nvSpPr>
          <p:spPr>
            <a:xfrm>
              <a:off x="6765413" y="3640611"/>
              <a:ext cx="194584" cy="72858"/>
            </a:xfrm>
            <a:custGeom>
              <a:rect b="b" l="l" r="r" t="t"/>
              <a:pathLst>
                <a:path extrusionOk="0" h="3453" w="9222">
                  <a:moveTo>
                    <a:pt x="503" y="1"/>
                  </a:moveTo>
                  <a:cubicBezTo>
                    <a:pt x="239" y="1"/>
                    <a:pt x="12" y="214"/>
                    <a:pt x="9" y="491"/>
                  </a:cubicBezTo>
                  <a:cubicBezTo>
                    <a:pt x="3" y="1272"/>
                    <a:pt x="0" y="2528"/>
                    <a:pt x="54" y="2923"/>
                  </a:cubicBezTo>
                  <a:cubicBezTo>
                    <a:pt x="109" y="3322"/>
                    <a:pt x="776" y="3372"/>
                    <a:pt x="1481" y="3372"/>
                  </a:cubicBezTo>
                  <a:cubicBezTo>
                    <a:pt x="1715" y="3372"/>
                    <a:pt x="1953" y="3367"/>
                    <a:pt x="2175" y="3367"/>
                  </a:cubicBezTo>
                  <a:cubicBezTo>
                    <a:pt x="2261" y="3367"/>
                    <a:pt x="2345" y="3367"/>
                    <a:pt x="2425" y="3370"/>
                  </a:cubicBezTo>
                  <a:cubicBezTo>
                    <a:pt x="2823" y="3381"/>
                    <a:pt x="4201" y="3452"/>
                    <a:pt x="5610" y="3452"/>
                  </a:cubicBezTo>
                  <a:cubicBezTo>
                    <a:pt x="7392" y="3452"/>
                    <a:pt x="9222" y="3339"/>
                    <a:pt x="9175" y="2848"/>
                  </a:cubicBezTo>
                  <a:cubicBezTo>
                    <a:pt x="9091" y="1970"/>
                    <a:pt x="7544" y="1293"/>
                    <a:pt x="6627" y="1121"/>
                  </a:cubicBezTo>
                  <a:cubicBezTo>
                    <a:pt x="5965" y="997"/>
                    <a:pt x="4223" y="398"/>
                    <a:pt x="3301" y="73"/>
                  </a:cubicBezTo>
                  <a:cubicBezTo>
                    <a:pt x="3180" y="30"/>
                    <a:pt x="3056" y="10"/>
                    <a:pt x="2931" y="10"/>
                  </a:cubicBezTo>
                  <a:cubicBezTo>
                    <a:pt x="2760" y="10"/>
                    <a:pt x="2589" y="47"/>
                    <a:pt x="2426" y="112"/>
                  </a:cubicBezTo>
                  <a:cubicBezTo>
                    <a:pt x="2276" y="173"/>
                    <a:pt x="2085" y="197"/>
                    <a:pt x="1876" y="197"/>
                  </a:cubicBezTo>
                  <a:cubicBezTo>
                    <a:pt x="1468" y="197"/>
                    <a:pt x="993" y="105"/>
                    <a:pt x="624" y="16"/>
                  </a:cubicBezTo>
                  <a:cubicBezTo>
                    <a:pt x="583" y="6"/>
                    <a:pt x="543" y="1"/>
                    <a:pt x="503" y="1"/>
                  </a:cubicBezTo>
                  <a:close/>
                </a:path>
              </a:pathLst>
            </a:custGeom>
            <a:solidFill>
              <a:srgbClr val="5384C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31"/>
            <p:cNvSpPr/>
            <p:nvPr/>
          </p:nvSpPr>
          <p:spPr>
            <a:xfrm>
              <a:off x="6512635" y="3595605"/>
              <a:ext cx="52539" cy="69440"/>
            </a:xfrm>
            <a:custGeom>
              <a:rect b="b" l="l" r="r" t="t"/>
              <a:pathLst>
                <a:path extrusionOk="0" h="3291" w="2490">
                  <a:moveTo>
                    <a:pt x="1518" y="1"/>
                  </a:moveTo>
                  <a:cubicBezTo>
                    <a:pt x="1253" y="1"/>
                    <a:pt x="972" y="76"/>
                    <a:pt x="732" y="303"/>
                  </a:cubicBezTo>
                  <a:cubicBezTo>
                    <a:pt x="732" y="303"/>
                    <a:pt x="0" y="2016"/>
                    <a:pt x="276" y="2781"/>
                  </a:cubicBezTo>
                  <a:cubicBezTo>
                    <a:pt x="404" y="3138"/>
                    <a:pt x="627" y="3291"/>
                    <a:pt x="867" y="3291"/>
                  </a:cubicBezTo>
                  <a:cubicBezTo>
                    <a:pt x="1142" y="3291"/>
                    <a:pt x="1439" y="3090"/>
                    <a:pt x="1641" y="2765"/>
                  </a:cubicBezTo>
                  <a:cubicBezTo>
                    <a:pt x="2018" y="2155"/>
                    <a:pt x="2490" y="282"/>
                    <a:pt x="2490" y="282"/>
                  </a:cubicBezTo>
                  <a:cubicBezTo>
                    <a:pt x="2490" y="282"/>
                    <a:pt x="2032" y="1"/>
                    <a:pt x="1518"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31"/>
            <p:cNvSpPr/>
            <p:nvPr/>
          </p:nvSpPr>
          <p:spPr>
            <a:xfrm>
              <a:off x="6498224" y="3639915"/>
              <a:ext cx="194584" cy="72837"/>
            </a:xfrm>
            <a:custGeom>
              <a:rect b="b" l="l" r="r" t="t"/>
              <a:pathLst>
                <a:path extrusionOk="0" h="3452" w="9222">
                  <a:moveTo>
                    <a:pt x="504" y="0"/>
                  </a:moveTo>
                  <a:cubicBezTo>
                    <a:pt x="240" y="0"/>
                    <a:pt x="12" y="212"/>
                    <a:pt x="9" y="490"/>
                  </a:cubicBezTo>
                  <a:cubicBezTo>
                    <a:pt x="1" y="1271"/>
                    <a:pt x="0" y="2527"/>
                    <a:pt x="54" y="2922"/>
                  </a:cubicBezTo>
                  <a:cubicBezTo>
                    <a:pt x="109" y="3321"/>
                    <a:pt x="773" y="3372"/>
                    <a:pt x="1475" y="3372"/>
                  </a:cubicBezTo>
                  <a:cubicBezTo>
                    <a:pt x="1715" y="3372"/>
                    <a:pt x="1960" y="3366"/>
                    <a:pt x="2187" y="3366"/>
                  </a:cubicBezTo>
                  <a:cubicBezTo>
                    <a:pt x="2269" y="3366"/>
                    <a:pt x="2349" y="3367"/>
                    <a:pt x="2425" y="3369"/>
                  </a:cubicBezTo>
                  <a:cubicBezTo>
                    <a:pt x="2823" y="3380"/>
                    <a:pt x="4201" y="3451"/>
                    <a:pt x="5610" y="3451"/>
                  </a:cubicBezTo>
                  <a:cubicBezTo>
                    <a:pt x="7392" y="3451"/>
                    <a:pt x="9222" y="3338"/>
                    <a:pt x="9174" y="2847"/>
                  </a:cubicBezTo>
                  <a:cubicBezTo>
                    <a:pt x="9091" y="1970"/>
                    <a:pt x="7544" y="1292"/>
                    <a:pt x="6626" y="1120"/>
                  </a:cubicBezTo>
                  <a:cubicBezTo>
                    <a:pt x="5964" y="997"/>
                    <a:pt x="4223" y="397"/>
                    <a:pt x="3301" y="72"/>
                  </a:cubicBezTo>
                  <a:cubicBezTo>
                    <a:pt x="3180" y="29"/>
                    <a:pt x="3055" y="9"/>
                    <a:pt x="2930" y="9"/>
                  </a:cubicBezTo>
                  <a:cubicBezTo>
                    <a:pt x="2759" y="9"/>
                    <a:pt x="2588" y="46"/>
                    <a:pt x="2426" y="111"/>
                  </a:cubicBezTo>
                  <a:cubicBezTo>
                    <a:pt x="2276" y="172"/>
                    <a:pt x="2085" y="196"/>
                    <a:pt x="1876" y="196"/>
                  </a:cubicBezTo>
                  <a:cubicBezTo>
                    <a:pt x="1468" y="196"/>
                    <a:pt x="992" y="104"/>
                    <a:pt x="624" y="15"/>
                  </a:cubicBezTo>
                  <a:cubicBezTo>
                    <a:pt x="584" y="5"/>
                    <a:pt x="543" y="0"/>
                    <a:pt x="504" y="0"/>
                  </a:cubicBezTo>
                  <a:close/>
                </a:path>
              </a:pathLst>
            </a:custGeom>
            <a:solidFill>
              <a:srgbClr val="5384C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31"/>
            <p:cNvSpPr/>
            <p:nvPr/>
          </p:nvSpPr>
          <p:spPr>
            <a:xfrm>
              <a:off x="6598470" y="2996175"/>
              <a:ext cx="226909" cy="624138"/>
            </a:xfrm>
            <a:custGeom>
              <a:rect b="b" l="l" r="r" t="t"/>
              <a:pathLst>
                <a:path extrusionOk="0" h="29580" w="10754">
                  <a:moveTo>
                    <a:pt x="5781" y="0"/>
                  </a:moveTo>
                  <a:cubicBezTo>
                    <a:pt x="3965" y="0"/>
                    <a:pt x="0" y="1366"/>
                    <a:pt x="0" y="1366"/>
                  </a:cubicBezTo>
                  <a:cubicBezTo>
                    <a:pt x="0" y="1366"/>
                    <a:pt x="568" y="4730"/>
                    <a:pt x="1977" y="5991"/>
                  </a:cubicBezTo>
                  <a:cubicBezTo>
                    <a:pt x="1977" y="5991"/>
                    <a:pt x="6486" y="15424"/>
                    <a:pt x="6924" y="17127"/>
                  </a:cubicBezTo>
                  <a:cubicBezTo>
                    <a:pt x="7362" y="18832"/>
                    <a:pt x="8118" y="29389"/>
                    <a:pt x="8089" y="29509"/>
                  </a:cubicBezTo>
                  <a:cubicBezTo>
                    <a:pt x="8080" y="29545"/>
                    <a:pt x="8282" y="29579"/>
                    <a:pt x="8573" y="29579"/>
                  </a:cubicBezTo>
                  <a:cubicBezTo>
                    <a:pt x="9240" y="29579"/>
                    <a:pt x="10380" y="29400"/>
                    <a:pt x="10534" y="28660"/>
                  </a:cubicBezTo>
                  <a:cubicBezTo>
                    <a:pt x="10753" y="27597"/>
                    <a:pt x="10640" y="16700"/>
                    <a:pt x="10373" y="15859"/>
                  </a:cubicBezTo>
                  <a:cubicBezTo>
                    <a:pt x="10105" y="15019"/>
                    <a:pt x="6973" y="4421"/>
                    <a:pt x="6973" y="4421"/>
                  </a:cubicBezTo>
                  <a:cubicBezTo>
                    <a:pt x="6973" y="4421"/>
                    <a:pt x="7261" y="1171"/>
                    <a:pt x="6612" y="242"/>
                  </a:cubicBezTo>
                  <a:cubicBezTo>
                    <a:pt x="6492" y="70"/>
                    <a:pt x="6191" y="0"/>
                    <a:pt x="578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31"/>
            <p:cNvSpPr/>
            <p:nvPr/>
          </p:nvSpPr>
          <p:spPr>
            <a:xfrm>
              <a:off x="6517910" y="3008117"/>
              <a:ext cx="229040" cy="616331"/>
            </a:xfrm>
            <a:custGeom>
              <a:rect b="b" l="l" r="r" t="t"/>
              <a:pathLst>
                <a:path extrusionOk="0" h="29210" w="10855">
                  <a:moveTo>
                    <a:pt x="10716" y="1"/>
                  </a:moveTo>
                  <a:cubicBezTo>
                    <a:pt x="10716" y="1"/>
                    <a:pt x="3866" y="466"/>
                    <a:pt x="3826" y="1508"/>
                  </a:cubicBezTo>
                  <a:lnTo>
                    <a:pt x="3449" y="15975"/>
                  </a:lnTo>
                  <a:lnTo>
                    <a:pt x="1" y="28552"/>
                  </a:lnTo>
                  <a:cubicBezTo>
                    <a:pt x="1" y="28552"/>
                    <a:pt x="564" y="29210"/>
                    <a:pt x="1459" y="29210"/>
                  </a:cubicBezTo>
                  <a:cubicBezTo>
                    <a:pt x="1684" y="29210"/>
                    <a:pt x="1932" y="29168"/>
                    <a:pt x="2196" y="29063"/>
                  </a:cubicBezTo>
                  <a:cubicBezTo>
                    <a:pt x="3505" y="27324"/>
                    <a:pt x="6935" y="17427"/>
                    <a:pt x="7397" y="16075"/>
                  </a:cubicBezTo>
                  <a:cubicBezTo>
                    <a:pt x="7858" y="14723"/>
                    <a:pt x="8568" y="5829"/>
                    <a:pt x="8568" y="5829"/>
                  </a:cubicBezTo>
                  <a:cubicBezTo>
                    <a:pt x="8568" y="5829"/>
                    <a:pt x="10802" y="4441"/>
                    <a:pt x="10828" y="3290"/>
                  </a:cubicBezTo>
                  <a:cubicBezTo>
                    <a:pt x="10854" y="2138"/>
                    <a:pt x="10716" y="1"/>
                    <a:pt x="10716"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31"/>
            <p:cNvSpPr/>
            <p:nvPr/>
          </p:nvSpPr>
          <p:spPr>
            <a:xfrm>
              <a:off x="6554920" y="2666677"/>
              <a:ext cx="225643" cy="396406"/>
            </a:xfrm>
            <a:custGeom>
              <a:rect b="b" l="l" r="r" t="t"/>
              <a:pathLst>
                <a:path extrusionOk="0" h="18787" w="10694">
                  <a:moveTo>
                    <a:pt x="5497" y="1"/>
                  </a:moveTo>
                  <a:cubicBezTo>
                    <a:pt x="5497" y="1"/>
                    <a:pt x="371" y="755"/>
                    <a:pt x="185" y="2061"/>
                  </a:cubicBezTo>
                  <a:cubicBezTo>
                    <a:pt x="1" y="3367"/>
                    <a:pt x="721" y="17023"/>
                    <a:pt x="1947" y="17902"/>
                  </a:cubicBezTo>
                  <a:cubicBezTo>
                    <a:pt x="2669" y="18421"/>
                    <a:pt x="4504" y="18786"/>
                    <a:pt x="6006" y="18786"/>
                  </a:cubicBezTo>
                  <a:cubicBezTo>
                    <a:pt x="7053" y="18786"/>
                    <a:pt x="7939" y="18608"/>
                    <a:pt x="8174" y="18181"/>
                  </a:cubicBezTo>
                  <a:cubicBezTo>
                    <a:pt x="8746" y="17141"/>
                    <a:pt x="10693" y="3921"/>
                    <a:pt x="10629" y="2808"/>
                  </a:cubicBezTo>
                  <a:cubicBezTo>
                    <a:pt x="10564" y="1694"/>
                    <a:pt x="8917" y="397"/>
                    <a:pt x="7862" y="274"/>
                  </a:cubicBezTo>
                  <a:lnTo>
                    <a:pt x="5497" y="1"/>
                  </a:lnTo>
                  <a:close/>
                </a:path>
              </a:pathLst>
            </a:custGeom>
            <a:solidFill>
              <a:srgbClr val="A3D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31"/>
            <p:cNvSpPr/>
            <p:nvPr/>
          </p:nvSpPr>
          <p:spPr>
            <a:xfrm>
              <a:off x="6540340" y="2666677"/>
              <a:ext cx="146666" cy="415332"/>
            </a:xfrm>
            <a:custGeom>
              <a:rect b="b" l="l" r="r" t="t"/>
              <a:pathLst>
                <a:path extrusionOk="0" h="19684" w="6951">
                  <a:moveTo>
                    <a:pt x="6187" y="1"/>
                  </a:moveTo>
                  <a:cubicBezTo>
                    <a:pt x="1" y="426"/>
                    <a:pt x="328" y="2273"/>
                    <a:pt x="328" y="2273"/>
                  </a:cubicBezTo>
                  <a:cubicBezTo>
                    <a:pt x="328" y="2273"/>
                    <a:pt x="361" y="8250"/>
                    <a:pt x="453" y="9367"/>
                  </a:cubicBezTo>
                  <a:cubicBezTo>
                    <a:pt x="544" y="10484"/>
                    <a:pt x="735" y="18389"/>
                    <a:pt x="735" y="18389"/>
                  </a:cubicBezTo>
                  <a:cubicBezTo>
                    <a:pt x="2045" y="19400"/>
                    <a:pt x="3257" y="19684"/>
                    <a:pt x="4205" y="19684"/>
                  </a:cubicBezTo>
                  <a:cubicBezTo>
                    <a:pt x="5423" y="19684"/>
                    <a:pt x="6207" y="19216"/>
                    <a:pt x="6207" y="19216"/>
                  </a:cubicBezTo>
                  <a:cubicBezTo>
                    <a:pt x="6950" y="17421"/>
                    <a:pt x="6371" y="9721"/>
                    <a:pt x="6371" y="9721"/>
                  </a:cubicBezTo>
                  <a:lnTo>
                    <a:pt x="6187" y="1"/>
                  </a:ln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1"/>
            <p:cNvSpPr/>
            <p:nvPr/>
          </p:nvSpPr>
          <p:spPr>
            <a:xfrm>
              <a:off x="6702324" y="2676995"/>
              <a:ext cx="89738" cy="392270"/>
            </a:xfrm>
            <a:custGeom>
              <a:rect b="b" l="l" r="r" t="t"/>
              <a:pathLst>
                <a:path extrusionOk="0" h="18591" w="4253">
                  <a:moveTo>
                    <a:pt x="2729" y="1"/>
                  </a:moveTo>
                  <a:cubicBezTo>
                    <a:pt x="2729" y="1"/>
                    <a:pt x="1306" y="353"/>
                    <a:pt x="1106" y="2709"/>
                  </a:cubicBezTo>
                  <a:cubicBezTo>
                    <a:pt x="907" y="5063"/>
                    <a:pt x="0" y="10449"/>
                    <a:pt x="0" y="10449"/>
                  </a:cubicBezTo>
                  <a:cubicBezTo>
                    <a:pt x="0" y="10449"/>
                    <a:pt x="983" y="17419"/>
                    <a:pt x="1188" y="17692"/>
                  </a:cubicBezTo>
                  <a:cubicBezTo>
                    <a:pt x="1394" y="17967"/>
                    <a:pt x="1981" y="18404"/>
                    <a:pt x="2844" y="18588"/>
                  </a:cubicBezTo>
                  <a:cubicBezTo>
                    <a:pt x="2851" y="18590"/>
                    <a:pt x="2858" y="18591"/>
                    <a:pt x="2864" y="18591"/>
                  </a:cubicBezTo>
                  <a:cubicBezTo>
                    <a:pt x="3699" y="18591"/>
                    <a:pt x="3139" y="7093"/>
                    <a:pt x="3139" y="7093"/>
                  </a:cubicBezTo>
                  <a:cubicBezTo>
                    <a:pt x="3139" y="7093"/>
                    <a:pt x="4252" y="2622"/>
                    <a:pt x="3733" y="1962"/>
                  </a:cubicBezTo>
                  <a:cubicBezTo>
                    <a:pt x="3214" y="1302"/>
                    <a:pt x="2729" y="1"/>
                    <a:pt x="2729"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31"/>
            <p:cNvSpPr/>
            <p:nvPr/>
          </p:nvSpPr>
          <p:spPr>
            <a:xfrm>
              <a:off x="6592393" y="2431813"/>
              <a:ext cx="209439" cy="271747"/>
            </a:xfrm>
            <a:custGeom>
              <a:rect b="b" l="l" r="r" t="t"/>
              <a:pathLst>
                <a:path extrusionOk="0" h="12879" w="9926">
                  <a:moveTo>
                    <a:pt x="4873" y="1"/>
                  </a:moveTo>
                  <a:cubicBezTo>
                    <a:pt x="1333" y="1"/>
                    <a:pt x="0" y="3064"/>
                    <a:pt x="230" y="5509"/>
                  </a:cubicBezTo>
                  <a:cubicBezTo>
                    <a:pt x="459" y="7967"/>
                    <a:pt x="2344" y="10167"/>
                    <a:pt x="3088" y="10259"/>
                  </a:cubicBezTo>
                  <a:cubicBezTo>
                    <a:pt x="3832" y="10350"/>
                    <a:pt x="3420" y="12226"/>
                    <a:pt x="3420" y="12226"/>
                  </a:cubicBezTo>
                  <a:cubicBezTo>
                    <a:pt x="3420" y="12226"/>
                    <a:pt x="4374" y="12879"/>
                    <a:pt x="5312" y="12879"/>
                  </a:cubicBezTo>
                  <a:cubicBezTo>
                    <a:pt x="5824" y="12879"/>
                    <a:pt x="6330" y="12684"/>
                    <a:pt x="6675" y="12084"/>
                  </a:cubicBezTo>
                  <a:lnTo>
                    <a:pt x="6611" y="10599"/>
                  </a:lnTo>
                  <a:cubicBezTo>
                    <a:pt x="6611" y="10599"/>
                    <a:pt x="9753" y="10339"/>
                    <a:pt x="9839" y="8054"/>
                  </a:cubicBezTo>
                  <a:cubicBezTo>
                    <a:pt x="9926" y="5767"/>
                    <a:pt x="9419" y="4575"/>
                    <a:pt x="9419" y="4575"/>
                  </a:cubicBezTo>
                  <a:cubicBezTo>
                    <a:pt x="9419" y="4575"/>
                    <a:pt x="8505" y="30"/>
                    <a:pt x="4926" y="1"/>
                  </a:cubicBezTo>
                  <a:cubicBezTo>
                    <a:pt x="4908" y="1"/>
                    <a:pt x="4890" y="1"/>
                    <a:pt x="4873" y="1"/>
                  </a:cubicBezTo>
                  <a:close/>
                </a:path>
              </a:pathLst>
            </a:custGeom>
            <a:solidFill>
              <a:srgbClr val="FACFC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31"/>
            <p:cNvSpPr/>
            <p:nvPr/>
          </p:nvSpPr>
          <p:spPr>
            <a:xfrm>
              <a:off x="6376055" y="2441604"/>
              <a:ext cx="246174" cy="327113"/>
            </a:xfrm>
            <a:custGeom>
              <a:rect b="b" l="l" r="r" t="t"/>
              <a:pathLst>
                <a:path extrusionOk="0" h="15503" w="11667">
                  <a:moveTo>
                    <a:pt x="2105" y="1"/>
                  </a:moveTo>
                  <a:cubicBezTo>
                    <a:pt x="996" y="1"/>
                    <a:pt x="1" y="1034"/>
                    <a:pt x="1" y="1034"/>
                  </a:cubicBezTo>
                  <a:cubicBezTo>
                    <a:pt x="1" y="1034"/>
                    <a:pt x="2223" y="8427"/>
                    <a:pt x="2587" y="9266"/>
                  </a:cubicBezTo>
                  <a:cubicBezTo>
                    <a:pt x="2949" y="10105"/>
                    <a:pt x="8883" y="15328"/>
                    <a:pt x="8883" y="15328"/>
                  </a:cubicBezTo>
                  <a:cubicBezTo>
                    <a:pt x="9019" y="15449"/>
                    <a:pt x="9172" y="15502"/>
                    <a:pt x="9333" y="15502"/>
                  </a:cubicBezTo>
                  <a:cubicBezTo>
                    <a:pt x="10346" y="15502"/>
                    <a:pt x="11666" y="13372"/>
                    <a:pt x="11109" y="12733"/>
                  </a:cubicBezTo>
                  <a:cubicBezTo>
                    <a:pt x="10464" y="11990"/>
                    <a:pt x="5833" y="7266"/>
                    <a:pt x="5165" y="6891"/>
                  </a:cubicBezTo>
                  <a:cubicBezTo>
                    <a:pt x="4498" y="6517"/>
                    <a:pt x="4733" y="1794"/>
                    <a:pt x="3275" y="471"/>
                  </a:cubicBezTo>
                  <a:cubicBezTo>
                    <a:pt x="2897" y="128"/>
                    <a:pt x="2494" y="1"/>
                    <a:pt x="2105"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31"/>
            <p:cNvSpPr/>
            <p:nvPr/>
          </p:nvSpPr>
          <p:spPr>
            <a:xfrm>
              <a:off x="6552978" y="2361023"/>
              <a:ext cx="257884" cy="282424"/>
            </a:xfrm>
            <a:custGeom>
              <a:rect b="b" l="l" r="r" t="t"/>
              <a:pathLst>
                <a:path extrusionOk="0" h="13385" w="12222">
                  <a:moveTo>
                    <a:pt x="12023" y="1"/>
                  </a:moveTo>
                  <a:lnTo>
                    <a:pt x="12023" y="1"/>
                  </a:lnTo>
                  <a:cubicBezTo>
                    <a:pt x="12023" y="1"/>
                    <a:pt x="10583" y="1516"/>
                    <a:pt x="8148" y="1516"/>
                  </a:cubicBezTo>
                  <a:cubicBezTo>
                    <a:pt x="8087" y="1516"/>
                    <a:pt x="8025" y="1515"/>
                    <a:pt x="7962" y="1513"/>
                  </a:cubicBezTo>
                  <a:cubicBezTo>
                    <a:pt x="7895" y="1511"/>
                    <a:pt x="7830" y="1510"/>
                    <a:pt x="7765" y="1510"/>
                  </a:cubicBezTo>
                  <a:cubicBezTo>
                    <a:pt x="5355" y="1510"/>
                    <a:pt x="4260" y="2907"/>
                    <a:pt x="4260" y="2907"/>
                  </a:cubicBezTo>
                  <a:lnTo>
                    <a:pt x="4579" y="1967"/>
                  </a:lnTo>
                  <a:lnTo>
                    <a:pt x="4579" y="1967"/>
                  </a:lnTo>
                  <a:cubicBezTo>
                    <a:pt x="2947" y="2698"/>
                    <a:pt x="2073" y="3981"/>
                    <a:pt x="2073" y="3981"/>
                  </a:cubicBezTo>
                  <a:lnTo>
                    <a:pt x="2073" y="3145"/>
                  </a:lnTo>
                  <a:cubicBezTo>
                    <a:pt x="1119" y="4816"/>
                    <a:pt x="1115" y="6131"/>
                    <a:pt x="1115" y="6131"/>
                  </a:cubicBezTo>
                  <a:cubicBezTo>
                    <a:pt x="0" y="6449"/>
                    <a:pt x="248" y="8560"/>
                    <a:pt x="248" y="8560"/>
                  </a:cubicBezTo>
                  <a:lnTo>
                    <a:pt x="717" y="8401"/>
                  </a:lnTo>
                  <a:lnTo>
                    <a:pt x="717" y="8401"/>
                  </a:lnTo>
                  <a:cubicBezTo>
                    <a:pt x="199" y="9156"/>
                    <a:pt x="717" y="10312"/>
                    <a:pt x="717" y="10312"/>
                  </a:cubicBezTo>
                  <a:lnTo>
                    <a:pt x="995" y="9475"/>
                  </a:lnTo>
                  <a:cubicBezTo>
                    <a:pt x="995" y="9475"/>
                    <a:pt x="1433" y="11108"/>
                    <a:pt x="2073" y="12324"/>
                  </a:cubicBezTo>
                  <a:cubicBezTo>
                    <a:pt x="2577" y="13285"/>
                    <a:pt x="3780" y="13385"/>
                    <a:pt x="4264" y="13385"/>
                  </a:cubicBezTo>
                  <a:cubicBezTo>
                    <a:pt x="4390" y="13385"/>
                    <a:pt x="4468" y="13378"/>
                    <a:pt x="4471" y="13378"/>
                  </a:cubicBezTo>
                  <a:cubicBezTo>
                    <a:pt x="4471" y="13378"/>
                    <a:pt x="4471" y="13378"/>
                    <a:pt x="4471" y="13378"/>
                  </a:cubicBezTo>
                  <a:cubicBezTo>
                    <a:pt x="4475" y="13378"/>
                    <a:pt x="4180" y="12324"/>
                    <a:pt x="4180" y="12324"/>
                  </a:cubicBezTo>
                  <a:cubicBezTo>
                    <a:pt x="4117" y="12352"/>
                    <a:pt x="4051" y="12365"/>
                    <a:pt x="3983" y="12365"/>
                  </a:cubicBezTo>
                  <a:cubicBezTo>
                    <a:pt x="3242" y="12365"/>
                    <a:pt x="2299" y="10762"/>
                    <a:pt x="2628" y="10033"/>
                  </a:cubicBezTo>
                  <a:cubicBezTo>
                    <a:pt x="2777" y="9702"/>
                    <a:pt x="3002" y="9605"/>
                    <a:pt x="3214" y="9605"/>
                  </a:cubicBezTo>
                  <a:cubicBezTo>
                    <a:pt x="3511" y="9605"/>
                    <a:pt x="3782" y="9796"/>
                    <a:pt x="3782" y="9796"/>
                  </a:cubicBezTo>
                  <a:cubicBezTo>
                    <a:pt x="3782" y="9796"/>
                    <a:pt x="4536" y="11336"/>
                    <a:pt x="4899" y="11336"/>
                  </a:cubicBezTo>
                  <a:cubicBezTo>
                    <a:pt x="4927" y="11336"/>
                    <a:pt x="4953" y="11327"/>
                    <a:pt x="4976" y="11307"/>
                  </a:cubicBezTo>
                  <a:cubicBezTo>
                    <a:pt x="5295" y="11028"/>
                    <a:pt x="4339" y="9117"/>
                    <a:pt x="4339" y="9117"/>
                  </a:cubicBezTo>
                  <a:lnTo>
                    <a:pt x="4897" y="6888"/>
                  </a:lnTo>
                  <a:cubicBezTo>
                    <a:pt x="5568" y="5720"/>
                    <a:pt x="6903" y="5564"/>
                    <a:pt x="7567" y="5564"/>
                  </a:cubicBezTo>
                  <a:cubicBezTo>
                    <a:pt x="7809" y="5564"/>
                    <a:pt x="7962" y="5585"/>
                    <a:pt x="7962" y="5585"/>
                  </a:cubicBezTo>
                  <a:cubicBezTo>
                    <a:pt x="8588" y="5213"/>
                    <a:pt x="9736" y="5189"/>
                    <a:pt x="10016" y="5189"/>
                  </a:cubicBezTo>
                  <a:cubicBezTo>
                    <a:pt x="10056" y="5189"/>
                    <a:pt x="10078" y="5190"/>
                    <a:pt x="10078" y="5190"/>
                  </a:cubicBezTo>
                  <a:cubicBezTo>
                    <a:pt x="11597" y="4328"/>
                    <a:pt x="12222" y="2260"/>
                    <a:pt x="12222" y="2260"/>
                  </a:cubicBezTo>
                  <a:lnTo>
                    <a:pt x="12222" y="2260"/>
                  </a:lnTo>
                  <a:lnTo>
                    <a:pt x="11386" y="2549"/>
                  </a:lnTo>
                  <a:cubicBezTo>
                    <a:pt x="12102" y="1513"/>
                    <a:pt x="12023" y="1"/>
                    <a:pt x="1202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31"/>
            <p:cNvSpPr/>
            <p:nvPr/>
          </p:nvSpPr>
          <p:spPr>
            <a:xfrm>
              <a:off x="6704709" y="2660010"/>
              <a:ext cx="59966" cy="167386"/>
            </a:xfrm>
            <a:custGeom>
              <a:rect b="b" l="l" r="r" t="t"/>
              <a:pathLst>
                <a:path extrusionOk="0" h="7933" w="2842">
                  <a:moveTo>
                    <a:pt x="1297" y="1"/>
                  </a:moveTo>
                  <a:cubicBezTo>
                    <a:pt x="1297" y="1"/>
                    <a:pt x="1288" y="520"/>
                    <a:pt x="1332" y="807"/>
                  </a:cubicBezTo>
                  <a:cubicBezTo>
                    <a:pt x="1375" y="1092"/>
                    <a:pt x="851" y="2869"/>
                    <a:pt x="417" y="4621"/>
                  </a:cubicBezTo>
                  <a:cubicBezTo>
                    <a:pt x="0" y="6306"/>
                    <a:pt x="367" y="7933"/>
                    <a:pt x="413" y="7933"/>
                  </a:cubicBezTo>
                  <a:cubicBezTo>
                    <a:pt x="415" y="7933"/>
                    <a:pt x="417" y="7930"/>
                    <a:pt x="417" y="7925"/>
                  </a:cubicBezTo>
                  <a:cubicBezTo>
                    <a:pt x="438" y="7791"/>
                    <a:pt x="516" y="7267"/>
                    <a:pt x="516" y="7267"/>
                  </a:cubicBezTo>
                  <a:cubicBezTo>
                    <a:pt x="580" y="4700"/>
                    <a:pt x="2841" y="2033"/>
                    <a:pt x="2721" y="1071"/>
                  </a:cubicBezTo>
                  <a:cubicBezTo>
                    <a:pt x="2601" y="108"/>
                    <a:pt x="1297" y="1"/>
                    <a:pt x="1297"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31"/>
            <p:cNvSpPr/>
            <p:nvPr/>
          </p:nvSpPr>
          <p:spPr>
            <a:xfrm>
              <a:off x="6636134" y="2665685"/>
              <a:ext cx="46230" cy="162153"/>
            </a:xfrm>
            <a:custGeom>
              <a:rect b="b" l="l" r="r" t="t"/>
              <a:pathLst>
                <a:path extrusionOk="0" h="7685" w="2191">
                  <a:moveTo>
                    <a:pt x="1217" y="1"/>
                  </a:moveTo>
                  <a:cubicBezTo>
                    <a:pt x="968" y="1"/>
                    <a:pt x="586" y="144"/>
                    <a:pt x="359" y="928"/>
                  </a:cubicBezTo>
                  <a:cubicBezTo>
                    <a:pt x="1" y="2161"/>
                    <a:pt x="1910" y="5283"/>
                    <a:pt x="1792" y="7663"/>
                  </a:cubicBezTo>
                  <a:cubicBezTo>
                    <a:pt x="1792" y="7663"/>
                    <a:pt x="1804" y="7684"/>
                    <a:pt x="1826" y="7684"/>
                  </a:cubicBezTo>
                  <a:cubicBezTo>
                    <a:pt x="1869" y="7684"/>
                    <a:pt x="1950" y="7600"/>
                    <a:pt x="2047" y="7097"/>
                  </a:cubicBezTo>
                  <a:cubicBezTo>
                    <a:pt x="2190" y="6342"/>
                    <a:pt x="1459" y="48"/>
                    <a:pt x="1459" y="48"/>
                  </a:cubicBezTo>
                  <a:cubicBezTo>
                    <a:pt x="1459" y="48"/>
                    <a:pt x="1360" y="1"/>
                    <a:pt x="1217"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31"/>
            <p:cNvSpPr/>
            <p:nvPr/>
          </p:nvSpPr>
          <p:spPr>
            <a:xfrm>
              <a:off x="6722665" y="2756648"/>
              <a:ext cx="15930" cy="142805"/>
            </a:xfrm>
            <a:custGeom>
              <a:rect b="b" l="l" r="r" t="t"/>
              <a:pathLst>
                <a:path extrusionOk="0" fill="none" h="6768" w="755">
                  <a:moveTo>
                    <a:pt x="0" y="0"/>
                  </a:moveTo>
                  <a:cubicBezTo>
                    <a:pt x="0" y="0"/>
                    <a:pt x="755" y="2759"/>
                    <a:pt x="199" y="6767"/>
                  </a:cubicBezTo>
                </a:path>
              </a:pathLst>
            </a:custGeom>
            <a:solidFill>
              <a:schemeClr val="accent3"/>
            </a:solidFill>
            <a:ln cap="rnd" cmpd="sng" w="5850">
              <a:solidFill>
                <a:schemeClr val="dk1"/>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1"/>
            <p:cNvSpPr/>
            <p:nvPr/>
          </p:nvSpPr>
          <p:spPr>
            <a:xfrm>
              <a:off x="6651431" y="2763294"/>
              <a:ext cx="15930" cy="142826"/>
            </a:xfrm>
            <a:custGeom>
              <a:rect b="b" l="l" r="r" t="t"/>
              <a:pathLst>
                <a:path extrusionOk="0" fill="none" h="6769" w="755">
                  <a:moveTo>
                    <a:pt x="755" y="0"/>
                  </a:moveTo>
                  <a:cubicBezTo>
                    <a:pt x="755" y="0"/>
                    <a:pt x="0" y="2760"/>
                    <a:pt x="556" y="6768"/>
                  </a:cubicBezTo>
                </a:path>
              </a:pathLst>
            </a:custGeom>
            <a:solidFill>
              <a:schemeClr val="accent3"/>
            </a:solidFill>
            <a:ln cap="rnd" cmpd="sng" w="5850">
              <a:solidFill>
                <a:schemeClr val="dk1"/>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31"/>
            <p:cNvSpPr/>
            <p:nvPr/>
          </p:nvSpPr>
          <p:spPr>
            <a:xfrm>
              <a:off x="6277750" y="3112309"/>
              <a:ext cx="910845" cy="652391"/>
            </a:xfrm>
            <a:custGeom>
              <a:rect b="b" l="l" r="r" t="t"/>
              <a:pathLst>
                <a:path extrusionOk="0" h="30919" w="43168">
                  <a:moveTo>
                    <a:pt x="43167" y="0"/>
                  </a:moveTo>
                  <a:lnTo>
                    <a:pt x="43167" y="0"/>
                  </a:lnTo>
                  <a:cubicBezTo>
                    <a:pt x="40458" y="2529"/>
                    <a:pt x="34935" y="4902"/>
                    <a:pt x="26829" y="5984"/>
                  </a:cubicBezTo>
                  <a:cubicBezTo>
                    <a:pt x="22545" y="6555"/>
                    <a:pt x="18673" y="6814"/>
                    <a:pt x="15251" y="6814"/>
                  </a:cubicBezTo>
                  <a:cubicBezTo>
                    <a:pt x="8093" y="6814"/>
                    <a:pt x="2898" y="5680"/>
                    <a:pt x="0" y="3892"/>
                  </a:cubicBezTo>
                  <a:lnTo>
                    <a:pt x="0" y="3892"/>
                  </a:lnTo>
                  <a:lnTo>
                    <a:pt x="3809" y="22582"/>
                  </a:lnTo>
                  <a:cubicBezTo>
                    <a:pt x="3809" y="22582"/>
                    <a:pt x="6015" y="30919"/>
                    <a:pt x="20574" y="30919"/>
                  </a:cubicBezTo>
                  <a:cubicBezTo>
                    <a:pt x="21818" y="30919"/>
                    <a:pt x="23151" y="30858"/>
                    <a:pt x="24582" y="30726"/>
                  </a:cubicBezTo>
                  <a:cubicBezTo>
                    <a:pt x="42754" y="29049"/>
                    <a:pt x="42176" y="22247"/>
                    <a:pt x="42176" y="22247"/>
                  </a:cubicBezTo>
                  <a:lnTo>
                    <a:pt x="43167" y="0"/>
                  </a:ln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31"/>
            <p:cNvSpPr/>
            <p:nvPr/>
          </p:nvSpPr>
          <p:spPr>
            <a:xfrm>
              <a:off x="6889038" y="1763112"/>
              <a:ext cx="113476" cy="1364621"/>
            </a:xfrm>
            <a:custGeom>
              <a:rect b="b" l="l" r="r" t="t"/>
              <a:pathLst>
                <a:path extrusionOk="0" fill="none" h="64674" w="5378">
                  <a:moveTo>
                    <a:pt x="5378" y="0"/>
                  </a:moveTo>
                  <a:lnTo>
                    <a:pt x="0" y="64673"/>
                  </a:lnTo>
                </a:path>
              </a:pathLst>
            </a:custGeom>
            <a:noFill/>
            <a:ln cap="rnd" cmpd="sng" w="2437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31"/>
            <p:cNvSpPr/>
            <p:nvPr/>
          </p:nvSpPr>
          <p:spPr>
            <a:xfrm>
              <a:off x="6117179" y="1383354"/>
              <a:ext cx="1142354" cy="535180"/>
            </a:xfrm>
            <a:custGeom>
              <a:rect b="b" l="l" r="r" t="t"/>
              <a:pathLst>
                <a:path extrusionOk="0" h="25364" w="54140">
                  <a:moveTo>
                    <a:pt x="26827" y="0"/>
                  </a:moveTo>
                  <a:cubicBezTo>
                    <a:pt x="9241" y="0"/>
                    <a:pt x="1" y="6829"/>
                    <a:pt x="1" y="6829"/>
                  </a:cubicBezTo>
                  <a:lnTo>
                    <a:pt x="1" y="25364"/>
                  </a:lnTo>
                  <a:cubicBezTo>
                    <a:pt x="10569" y="20487"/>
                    <a:pt x="20107" y="18861"/>
                    <a:pt x="28127" y="18861"/>
                  </a:cubicBezTo>
                  <a:cubicBezTo>
                    <a:pt x="44168" y="18861"/>
                    <a:pt x="54140" y="25364"/>
                    <a:pt x="54140" y="25364"/>
                  </a:cubicBezTo>
                  <a:lnTo>
                    <a:pt x="54140" y="8292"/>
                  </a:lnTo>
                  <a:cubicBezTo>
                    <a:pt x="54140" y="8292"/>
                    <a:pt x="48287" y="0"/>
                    <a:pt x="26827" y="0"/>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31"/>
            <p:cNvSpPr/>
            <p:nvPr/>
          </p:nvSpPr>
          <p:spPr>
            <a:xfrm>
              <a:off x="6133806" y="1890176"/>
              <a:ext cx="117738" cy="1162251"/>
            </a:xfrm>
            <a:custGeom>
              <a:rect b="b" l="l" r="r" t="t"/>
              <a:pathLst>
                <a:path extrusionOk="0" fill="none" h="55083" w="5580">
                  <a:moveTo>
                    <a:pt x="0" y="1"/>
                  </a:moveTo>
                  <a:lnTo>
                    <a:pt x="5579" y="55082"/>
                  </a:lnTo>
                </a:path>
              </a:pathLst>
            </a:custGeom>
            <a:noFill/>
            <a:ln cap="rnd" cmpd="sng" w="2437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31"/>
            <p:cNvSpPr/>
            <p:nvPr/>
          </p:nvSpPr>
          <p:spPr>
            <a:xfrm>
              <a:off x="6213226" y="2944227"/>
              <a:ext cx="1124419" cy="311858"/>
            </a:xfrm>
            <a:custGeom>
              <a:rect b="b" l="l" r="r" t="t"/>
              <a:pathLst>
                <a:path extrusionOk="0" h="14780" w="53290">
                  <a:moveTo>
                    <a:pt x="42800" y="1"/>
                  </a:moveTo>
                  <a:cubicBezTo>
                    <a:pt x="45269" y="888"/>
                    <a:pt x="46342" y="2056"/>
                    <a:pt x="45234" y="3418"/>
                  </a:cubicBezTo>
                  <a:cubicBezTo>
                    <a:pt x="41599" y="7891"/>
                    <a:pt x="27060" y="9911"/>
                    <a:pt x="21405" y="9911"/>
                  </a:cubicBezTo>
                  <a:cubicBezTo>
                    <a:pt x="20113" y="9911"/>
                    <a:pt x="18437" y="9953"/>
                    <a:pt x="16616" y="9953"/>
                  </a:cubicBezTo>
                  <a:cubicBezTo>
                    <a:pt x="10465" y="9953"/>
                    <a:pt x="2657" y="9473"/>
                    <a:pt x="2379" y="5267"/>
                  </a:cubicBezTo>
                  <a:cubicBezTo>
                    <a:pt x="2379" y="5267"/>
                    <a:pt x="2034" y="3949"/>
                    <a:pt x="4087" y="2439"/>
                  </a:cubicBezTo>
                  <a:lnTo>
                    <a:pt x="4083" y="2439"/>
                  </a:lnTo>
                  <a:cubicBezTo>
                    <a:pt x="4083" y="2439"/>
                    <a:pt x="1" y="3449"/>
                    <a:pt x="405" y="8295"/>
                  </a:cubicBezTo>
                  <a:cubicBezTo>
                    <a:pt x="714" y="12007"/>
                    <a:pt x="7109" y="14780"/>
                    <a:pt x="18303" y="14780"/>
                  </a:cubicBezTo>
                  <a:cubicBezTo>
                    <a:pt x="21727" y="14780"/>
                    <a:pt x="25601" y="14520"/>
                    <a:pt x="29887" y="13949"/>
                  </a:cubicBezTo>
                  <a:cubicBezTo>
                    <a:pt x="48060" y="11526"/>
                    <a:pt x="53290" y="2610"/>
                    <a:pt x="42800"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31"/>
            <p:cNvSpPr/>
            <p:nvPr/>
          </p:nvSpPr>
          <p:spPr>
            <a:xfrm>
              <a:off x="5247775" y="1651472"/>
              <a:ext cx="95456" cy="87903"/>
            </a:xfrm>
            <a:custGeom>
              <a:rect b="b" l="l" r="r" t="t"/>
              <a:pathLst>
                <a:path extrusionOk="0" h="4166" w="4524">
                  <a:moveTo>
                    <a:pt x="2044" y="0"/>
                  </a:moveTo>
                  <a:cubicBezTo>
                    <a:pt x="2044" y="0"/>
                    <a:pt x="0" y="2152"/>
                    <a:pt x="109" y="2826"/>
                  </a:cubicBezTo>
                  <a:cubicBezTo>
                    <a:pt x="217" y="3500"/>
                    <a:pt x="1996" y="4166"/>
                    <a:pt x="1996" y="4166"/>
                  </a:cubicBezTo>
                  <a:lnTo>
                    <a:pt x="3394" y="2960"/>
                  </a:lnTo>
                  <a:cubicBezTo>
                    <a:pt x="4524" y="1286"/>
                    <a:pt x="2044" y="0"/>
                    <a:pt x="2044"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31"/>
            <p:cNvSpPr/>
            <p:nvPr/>
          </p:nvSpPr>
          <p:spPr>
            <a:xfrm>
              <a:off x="5250053" y="1505439"/>
              <a:ext cx="254171" cy="226930"/>
            </a:xfrm>
            <a:custGeom>
              <a:rect b="b" l="l" r="r" t="t"/>
              <a:pathLst>
                <a:path extrusionOk="0" h="10755" w="12046">
                  <a:moveTo>
                    <a:pt x="9003" y="1"/>
                  </a:moveTo>
                  <a:cubicBezTo>
                    <a:pt x="8736" y="1"/>
                    <a:pt x="8460" y="56"/>
                    <a:pt x="8176" y="182"/>
                  </a:cubicBezTo>
                  <a:lnTo>
                    <a:pt x="1" y="7991"/>
                  </a:lnTo>
                  <a:cubicBezTo>
                    <a:pt x="1" y="7991"/>
                    <a:pt x="38" y="7989"/>
                    <a:pt x="104" y="7989"/>
                  </a:cubicBezTo>
                  <a:cubicBezTo>
                    <a:pt x="611" y="7989"/>
                    <a:pt x="2837" y="8118"/>
                    <a:pt x="3208" y="10362"/>
                  </a:cubicBezTo>
                  <a:cubicBezTo>
                    <a:pt x="3253" y="10633"/>
                    <a:pt x="3389" y="10755"/>
                    <a:pt x="3597" y="10755"/>
                  </a:cubicBezTo>
                  <a:cubicBezTo>
                    <a:pt x="5333" y="10755"/>
                    <a:pt x="12046" y="2319"/>
                    <a:pt x="12046" y="2319"/>
                  </a:cubicBezTo>
                  <a:cubicBezTo>
                    <a:pt x="12046" y="2319"/>
                    <a:pt x="10738" y="1"/>
                    <a:pt x="9003"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31"/>
            <p:cNvSpPr/>
            <p:nvPr/>
          </p:nvSpPr>
          <p:spPr>
            <a:xfrm>
              <a:off x="5127146" y="1679788"/>
              <a:ext cx="188972" cy="105141"/>
            </a:xfrm>
            <a:custGeom>
              <a:rect b="b" l="l" r="r" t="t"/>
              <a:pathLst>
                <a:path extrusionOk="0" h="4983" w="8956">
                  <a:moveTo>
                    <a:pt x="1654" y="1"/>
                  </a:moveTo>
                  <a:cubicBezTo>
                    <a:pt x="696" y="1"/>
                    <a:pt x="1" y="214"/>
                    <a:pt x="132" y="870"/>
                  </a:cubicBezTo>
                  <a:cubicBezTo>
                    <a:pt x="445" y="2438"/>
                    <a:pt x="4796" y="4983"/>
                    <a:pt x="6885" y="4983"/>
                  </a:cubicBezTo>
                  <a:cubicBezTo>
                    <a:pt x="7293" y="4983"/>
                    <a:pt x="7614" y="4886"/>
                    <a:pt x="7803" y="4665"/>
                  </a:cubicBezTo>
                  <a:cubicBezTo>
                    <a:pt x="8956" y="3318"/>
                    <a:pt x="8724" y="1884"/>
                    <a:pt x="8724" y="1884"/>
                  </a:cubicBezTo>
                  <a:lnTo>
                    <a:pt x="8724" y="1884"/>
                  </a:lnTo>
                  <a:cubicBezTo>
                    <a:pt x="8637" y="1891"/>
                    <a:pt x="8552" y="1894"/>
                    <a:pt x="8470" y="1894"/>
                  </a:cubicBezTo>
                  <a:cubicBezTo>
                    <a:pt x="6922" y="1894"/>
                    <a:pt x="6120" y="735"/>
                    <a:pt x="6120" y="735"/>
                  </a:cubicBezTo>
                  <a:cubicBezTo>
                    <a:pt x="6120" y="735"/>
                    <a:pt x="3433" y="1"/>
                    <a:pt x="1654"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31"/>
            <p:cNvSpPr/>
            <p:nvPr/>
          </p:nvSpPr>
          <p:spPr>
            <a:xfrm>
              <a:off x="5128728" y="1684240"/>
              <a:ext cx="174117" cy="100647"/>
            </a:xfrm>
            <a:custGeom>
              <a:rect b="b" l="l" r="r" t="t"/>
              <a:pathLst>
                <a:path extrusionOk="0" h="4770" w="8252">
                  <a:moveTo>
                    <a:pt x="760" y="0"/>
                  </a:moveTo>
                  <a:cubicBezTo>
                    <a:pt x="501" y="0"/>
                    <a:pt x="343" y="29"/>
                    <a:pt x="307" y="39"/>
                  </a:cubicBezTo>
                  <a:cubicBezTo>
                    <a:pt x="100" y="175"/>
                    <a:pt x="1" y="375"/>
                    <a:pt x="57" y="659"/>
                  </a:cubicBezTo>
                  <a:cubicBezTo>
                    <a:pt x="371" y="2227"/>
                    <a:pt x="4720" y="4770"/>
                    <a:pt x="6808" y="4770"/>
                  </a:cubicBezTo>
                  <a:cubicBezTo>
                    <a:pt x="7036" y="4770"/>
                    <a:pt x="7237" y="4739"/>
                    <a:pt x="7403" y="4674"/>
                  </a:cubicBezTo>
                  <a:cubicBezTo>
                    <a:pt x="8251" y="3876"/>
                    <a:pt x="6644" y="2954"/>
                    <a:pt x="4364" y="1340"/>
                  </a:cubicBezTo>
                  <a:cubicBezTo>
                    <a:pt x="2734" y="186"/>
                    <a:pt x="1419" y="0"/>
                    <a:pt x="76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31"/>
            <p:cNvSpPr/>
            <p:nvPr/>
          </p:nvSpPr>
          <p:spPr>
            <a:xfrm>
              <a:off x="5576344" y="1713928"/>
              <a:ext cx="78703" cy="89928"/>
            </a:xfrm>
            <a:custGeom>
              <a:rect b="b" l="l" r="r" t="t"/>
              <a:pathLst>
                <a:path extrusionOk="0" h="4262" w="3730">
                  <a:moveTo>
                    <a:pt x="2725" y="0"/>
                  </a:moveTo>
                  <a:cubicBezTo>
                    <a:pt x="2725" y="0"/>
                    <a:pt x="0" y="175"/>
                    <a:pt x="72" y="1537"/>
                  </a:cubicBezTo>
                  <a:lnTo>
                    <a:pt x="1075" y="4118"/>
                  </a:lnTo>
                  <a:cubicBezTo>
                    <a:pt x="1075" y="4118"/>
                    <a:pt x="1611" y="4261"/>
                    <a:pt x="2189" y="4261"/>
                  </a:cubicBezTo>
                  <a:cubicBezTo>
                    <a:pt x="2835" y="4261"/>
                    <a:pt x="3534" y="4083"/>
                    <a:pt x="3601" y="3328"/>
                  </a:cubicBezTo>
                  <a:cubicBezTo>
                    <a:pt x="3730" y="1896"/>
                    <a:pt x="2725" y="0"/>
                    <a:pt x="2725" y="0"/>
                  </a:cubicBezTo>
                  <a:close/>
                </a:path>
              </a:pathLst>
            </a:custGeom>
            <a:solidFill>
              <a:srgbClr val="5B0F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31"/>
            <p:cNvSpPr/>
            <p:nvPr/>
          </p:nvSpPr>
          <p:spPr>
            <a:xfrm>
              <a:off x="5469704" y="1455980"/>
              <a:ext cx="188824" cy="303545"/>
            </a:xfrm>
            <a:custGeom>
              <a:rect b="b" l="l" r="r" t="t"/>
              <a:pathLst>
                <a:path extrusionOk="0" h="14386" w="8949">
                  <a:moveTo>
                    <a:pt x="1696" y="0"/>
                  </a:moveTo>
                  <a:cubicBezTo>
                    <a:pt x="1052" y="0"/>
                    <a:pt x="453" y="250"/>
                    <a:pt x="1" y="915"/>
                  </a:cubicBezTo>
                  <a:cubicBezTo>
                    <a:pt x="1" y="915"/>
                    <a:pt x="3288" y="13088"/>
                    <a:pt x="4559" y="13990"/>
                  </a:cubicBezTo>
                  <a:cubicBezTo>
                    <a:pt x="4953" y="14269"/>
                    <a:pt x="5462" y="14385"/>
                    <a:pt x="5987" y="14385"/>
                  </a:cubicBezTo>
                  <a:cubicBezTo>
                    <a:pt x="7156" y="14385"/>
                    <a:pt x="8404" y="13810"/>
                    <a:pt x="8627" y="13188"/>
                  </a:cubicBezTo>
                  <a:cubicBezTo>
                    <a:pt x="8948" y="12287"/>
                    <a:pt x="5957" y="2234"/>
                    <a:pt x="5957" y="2234"/>
                  </a:cubicBezTo>
                  <a:cubicBezTo>
                    <a:pt x="5957" y="2234"/>
                    <a:pt x="3625" y="0"/>
                    <a:pt x="169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1"/>
            <p:cNvSpPr/>
            <p:nvPr/>
          </p:nvSpPr>
          <p:spPr>
            <a:xfrm>
              <a:off x="5538237" y="1771784"/>
              <a:ext cx="144134" cy="181080"/>
            </a:xfrm>
            <a:custGeom>
              <a:rect b="b" l="l" r="r" t="t"/>
              <a:pathLst>
                <a:path extrusionOk="0" h="8582" w="6831">
                  <a:moveTo>
                    <a:pt x="5403" y="0"/>
                  </a:moveTo>
                  <a:cubicBezTo>
                    <a:pt x="5403" y="0"/>
                    <a:pt x="5075" y="1325"/>
                    <a:pt x="3875" y="1325"/>
                  </a:cubicBezTo>
                  <a:cubicBezTo>
                    <a:pt x="3559" y="1325"/>
                    <a:pt x="3183" y="1233"/>
                    <a:pt x="2737" y="1002"/>
                  </a:cubicBezTo>
                  <a:cubicBezTo>
                    <a:pt x="2737" y="1002"/>
                    <a:pt x="1" y="7536"/>
                    <a:pt x="1345" y="8473"/>
                  </a:cubicBezTo>
                  <a:cubicBezTo>
                    <a:pt x="1452" y="8547"/>
                    <a:pt x="1573" y="8582"/>
                    <a:pt x="1706" y="8582"/>
                  </a:cubicBezTo>
                  <a:cubicBezTo>
                    <a:pt x="3241" y="8582"/>
                    <a:pt x="6314" y="3948"/>
                    <a:pt x="6561" y="2880"/>
                  </a:cubicBezTo>
                  <a:cubicBezTo>
                    <a:pt x="6831" y="1719"/>
                    <a:pt x="5403" y="0"/>
                    <a:pt x="5403"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31"/>
            <p:cNvSpPr/>
            <p:nvPr/>
          </p:nvSpPr>
          <p:spPr>
            <a:xfrm>
              <a:off x="5829016" y="1890197"/>
              <a:ext cx="162386" cy="224188"/>
            </a:xfrm>
            <a:custGeom>
              <a:rect b="b" l="l" r="r" t="t"/>
              <a:pathLst>
                <a:path extrusionOk="0" h="10625" w="7696">
                  <a:moveTo>
                    <a:pt x="4520" y="0"/>
                  </a:moveTo>
                  <a:cubicBezTo>
                    <a:pt x="3768" y="0"/>
                    <a:pt x="3415" y="367"/>
                    <a:pt x="3415" y="367"/>
                  </a:cubicBezTo>
                  <a:cubicBezTo>
                    <a:pt x="3415" y="367"/>
                    <a:pt x="1" y="2805"/>
                    <a:pt x="2928" y="8170"/>
                  </a:cubicBezTo>
                  <a:lnTo>
                    <a:pt x="3415" y="6765"/>
                  </a:lnTo>
                  <a:lnTo>
                    <a:pt x="4879" y="10625"/>
                  </a:lnTo>
                  <a:cubicBezTo>
                    <a:pt x="4879" y="10625"/>
                    <a:pt x="6451" y="8424"/>
                    <a:pt x="6077" y="5851"/>
                  </a:cubicBezTo>
                  <a:lnTo>
                    <a:pt x="6077" y="5851"/>
                  </a:lnTo>
                  <a:lnTo>
                    <a:pt x="7198" y="7886"/>
                  </a:lnTo>
                  <a:cubicBezTo>
                    <a:pt x="7198" y="7886"/>
                    <a:pt x="7696" y="1193"/>
                    <a:pt x="5953" y="367"/>
                  </a:cubicBezTo>
                  <a:cubicBezTo>
                    <a:pt x="5372" y="92"/>
                    <a:pt x="4896" y="0"/>
                    <a:pt x="4520" y="0"/>
                  </a:cubicBezTo>
                  <a:close/>
                </a:path>
              </a:pathLst>
            </a:custGeom>
            <a:solidFill>
              <a:srgbClr val="1748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31"/>
            <p:cNvSpPr/>
            <p:nvPr/>
          </p:nvSpPr>
          <p:spPr>
            <a:xfrm>
              <a:off x="5903964" y="1383354"/>
              <a:ext cx="28021" cy="493993"/>
            </a:xfrm>
            <a:custGeom>
              <a:rect b="b" l="l" r="r" t="t"/>
              <a:pathLst>
                <a:path extrusionOk="0" fill="none" h="23412" w="1328">
                  <a:moveTo>
                    <a:pt x="0" y="0"/>
                  </a:moveTo>
                  <a:lnTo>
                    <a:pt x="1327" y="23411"/>
                  </a:lnTo>
                </a:path>
              </a:pathLst>
            </a:custGeom>
            <a:noFill/>
            <a:ln cap="rnd" cmpd="sng" w="60975">
              <a:solidFill>
                <a:srgbClr val="174859"/>
              </a:solidFill>
              <a:prstDash val="solid"/>
              <a:miter lim="1098"/>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31"/>
            <p:cNvSpPr/>
            <p:nvPr/>
          </p:nvSpPr>
          <p:spPr>
            <a:xfrm>
              <a:off x="5870204" y="1815588"/>
              <a:ext cx="123498" cy="123519"/>
            </a:xfrm>
            <a:custGeom>
              <a:rect b="b" l="l" r="r" t="t"/>
              <a:pathLst>
                <a:path extrusionOk="0" h="5854" w="5853">
                  <a:moveTo>
                    <a:pt x="2927" y="1"/>
                  </a:moveTo>
                  <a:cubicBezTo>
                    <a:pt x="1311" y="1"/>
                    <a:pt x="0" y="1311"/>
                    <a:pt x="0" y="2926"/>
                  </a:cubicBezTo>
                  <a:cubicBezTo>
                    <a:pt x="0" y="4543"/>
                    <a:pt x="1311" y="5853"/>
                    <a:pt x="2927" y="5853"/>
                  </a:cubicBezTo>
                  <a:cubicBezTo>
                    <a:pt x="4542" y="5853"/>
                    <a:pt x="5853" y="4543"/>
                    <a:pt x="5853" y="2926"/>
                  </a:cubicBezTo>
                  <a:cubicBezTo>
                    <a:pt x="5853" y="1311"/>
                    <a:pt x="4542" y="1"/>
                    <a:pt x="2927"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3" name="Google Shape;343;p31"/>
          <p:cNvSpPr txBox="1"/>
          <p:nvPr>
            <p:ph type="ctrTitle"/>
          </p:nvPr>
        </p:nvSpPr>
        <p:spPr>
          <a:xfrm>
            <a:off x="928050" y="1231900"/>
            <a:ext cx="3757500" cy="2161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300"/>
              <a:t>Research on Origins and Outcomes of Struggles at Columbia University</a:t>
            </a:r>
            <a:endParaRPr sz="3300"/>
          </a:p>
        </p:txBody>
      </p:sp>
      <p:sp>
        <p:nvSpPr>
          <p:cNvPr id="344" name="Google Shape;344;p31"/>
          <p:cNvSpPr txBox="1"/>
          <p:nvPr>
            <p:ph idx="1" type="subTitle"/>
          </p:nvPr>
        </p:nvSpPr>
        <p:spPr>
          <a:xfrm>
            <a:off x="928050" y="3500300"/>
            <a:ext cx="3030600" cy="41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Alexandra De Los Santos</a:t>
            </a:r>
            <a:endParaRPr/>
          </a:p>
          <a:p>
            <a:pPr indent="0" lvl="0" marL="0" rtl="0" algn="l">
              <a:spcBef>
                <a:spcPts val="0"/>
              </a:spcBef>
              <a:spcAft>
                <a:spcPts val="0"/>
              </a:spcAft>
              <a:buNone/>
            </a:pPr>
            <a:r>
              <a:t/>
            </a:r>
            <a:endParaRPr/>
          </a:p>
        </p:txBody>
      </p:sp>
      <p:sp>
        <p:nvSpPr>
          <p:cNvPr id="345" name="Google Shape;345;p31"/>
          <p:cNvSpPr/>
          <p:nvPr/>
        </p:nvSpPr>
        <p:spPr>
          <a:xfrm>
            <a:off x="6244176" y="-168399"/>
            <a:ext cx="2080080" cy="1144368"/>
          </a:xfrm>
          <a:prstGeom prst="cloud">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
        <p:nvSpPr>
          <p:cNvPr id="346" name="Google Shape;346;p31"/>
          <p:cNvSpPr/>
          <p:nvPr/>
        </p:nvSpPr>
        <p:spPr>
          <a:xfrm>
            <a:off x="5542963" y="4287475"/>
            <a:ext cx="1293516" cy="796392"/>
          </a:xfrm>
          <a:prstGeom prst="cloud">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42"/>
                                        </p:tgtEl>
                                        <p:attrNameLst>
                                          <p:attrName>style.visibility</p:attrName>
                                        </p:attrNameLst>
                                      </p:cBhvr>
                                      <p:to>
                                        <p:strVal val="visible"/>
                                      </p:to>
                                    </p:set>
                                    <p:anim calcmode="lin" valueType="num">
                                      <p:cBhvr additive="base">
                                        <p:cTn dur="2000"/>
                                        <p:tgtEl>
                                          <p:spTgt spid="24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76"/>
                                        </p:tgtEl>
                                        <p:attrNameLst>
                                          <p:attrName>style.visibility</p:attrName>
                                        </p:attrNameLst>
                                      </p:cBhvr>
                                      <p:to>
                                        <p:strVal val="visible"/>
                                      </p:to>
                                    </p:set>
                                    <p:anim calcmode="lin" valueType="num">
                                      <p:cBhvr additive="base">
                                        <p:cTn dur="2000"/>
                                        <p:tgtEl>
                                          <p:spTgt spid="27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32"/>
          <p:cNvSpPr txBox="1"/>
          <p:nvPr>
            <p:ph idx="4"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Introduction – The Landscape of Student Life at Columbia</a:t>
            </a:r>
            <a:endParaRPr/>
          </a:p>
          <a:p>
            <a:pPr indent="0" lvl="0" marL="0" rtl="0" algn="ctr">
              <a:spcBef>
                <a:spcPts val="0"/>
              </a:spcBef>
              <a:spcAft>
                <a:spcPts val="0"/>
              </a:spcAft>
              <a:buNone/>
            </a:pPr>
            <a:r>
              <a:t/>
            </a:r>
            <a:endParaRPr/>
          </a:p>
        </p:txBody>
      </p:sp>
      <p:sp>
        <p:nvSpPr>
          <p:cNvPr id="352" name="Google Shape;352;p32"/>
          <p:cNvSpPr/>
          <p:nvPr/>
        </p:nvSpPr>
        <p:spPr>
          <a:xfrm>
            <a:off x="5871300" y="5052525"/>
            <a:ext cx="475800" cy="210000"/>
          </a:xfrm>
          <a:prstGeom prst="ellipse">
            <a:avLst/>
          </a:prstGeom>
          <a:solidFill>
            <a:srgbClr val="103440">
              <a:alpha val="133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32"/>
          <p:cNvSpPr txBox="1"/>
          <p:nvPr/>
        </p:nvSpPr>
        <p:spPr>
          <a:xfrm>
            <a:off x="609600" y="1182825"/>
            <a:ext cx="4051200" cy="3869700"/>
          </a:xfrm>
          <a:prstGeom prst="rect">
            <a:avLst/>
          </a:prstGeom>
          <a:noFill/>
          <a:ln>
            <a:noFill/>
          </a:ln>
        </p:spPr>
        <p:txBody>
          <a:bodyPr anchorCtr="0" anchor="t" bIns="91425" lIns="91425" spcFirstLastPara="1" rIns="91425" wrap="square" tIns="91425">
            <a:spAutoFit/>
          </a:bodyPr>
          <a:lstStyle/>
          <a:p>
            <a:pPr indent="-298450" lvl="1" marL="914400" rtl="0" algn="l">
              <a:lnSpc>
                <a:spcPct val="115000"/>
              </a:lnSpc>
              <a:spcBef>
                <a:spcPts val="1200"/>
              </a:spcBef>
              <a:spcAft>
                <a:spcPts val="0"/>
              </a:spcAft>
              <a:buSzPts val="1100"/>
              <a:buChar char="❏"/>
            </a:pPr>
            <a:r>
              <a:rPr lang="en"/>
              <a:t>Columbia's reputation draws top-tier students</a:t>
            </a:r>
            <a:br>
              <a:rPr lang="en"/>
            </a:br>
            <a:endParaRPr/>
          </a:p>
          <a:p>
            <a:pPr indent="-298450" lvl="1" marL="914400" rtl="0" algn="l">
              <a:lnSpc>
                <a:spcPct val="115000"/>
              </a:lnSpc>
              <a:spcBef>
                <a:spcPts val="0"/>
              </a:spcBef>
              <a:spcAft>
                <a:spcPts val="0"/>
              </a:spcAft>
              <a:buSzPts val="1100"/>
              <a:buChar char="❏"/>
            </a:pPr>
            <a:r>
              <a:rPr lang="en"/>
              <a:t>Students face intense academic expectations</a:t>
            </a:r>
            <a:br>
              <a:rPr lang="en"/>
            </a:br>
            <a:endParaRPr/>
          </a:p>
          <a:p>
            <a:pPr indent="-298450" lvl="1" marL="914400" rtl="0" algn="l">
              <a:lnSpc>
                <a:spcPct val="115000"/>
              </a:lnSpc>
              <a:spcBef>
                <a:spcPts val="0"/>
              </a:spcBef>
              <a:spcAft>
                <a:spcPts val="0"/>
              </a:spcAft>
              <a:buSzPts val="1100"/>
              <a:buChar char="❏"/>
            </a:pPr>
            <a:r>
              <a:rPr lang="en"/>
              <a:t>Common struggles: stress, burnout, imposter syndrome</a:t>
            </a:r>
            <a:br>
              <a:rPr lang="en"/>
            </a:br>
            <a:endParaRPr/>
          </a:p>
          <a:p>
            <a:pPr indent="-298450" lvl="1" marL="914400" rtl="0" algn="l">
              <a:lnSpc>
                <a:spcPct val="115000"/>
              </a:lnSpc>
              <a:spcBef>
                <a:spcPts val="0"/>
              </a:spcBef>
              <a:spcAft>
                <a:spcPts val="0"/>
              </a:spcAft>
              <a:buSzPts val="1100"/>
              <a:buChar char="❏"/>
            </a:pPr>
            <a:r>
              <a:rPr lang="en"/>
              <a:t>Social and cultural adjustments also affect well-being</a:t>
            </a:r>
            <a:br>
              <a:rPr lang="en"/>
            </a:br>
            <a:endParaRPr/>
          </a:p>
          <a:p>
            <a:pPr indent="-298450" lvl="1" marL="914400" rtl="0" algn="l">
              <a:lnSpc>
                <a:spcPct val="115000"/>
              </a:lnSpc>
              <a:spcBef>
                <a:spcPts val="0"/>
              </a:spcBef>
              <a:spcAft>
                <a:spcPts val="0"/>
              </a:spcAft>
              <a:buSzPts val="1100"/>
              <a:buChar char="❏"/>
            </a:pPr>
            <a:r>
              <a:rPr lang="en"/>
              <a:t>Understanding causes is key to solving them</a:t>
            </a:r>
            <a:br>
              <a:rPr lang="en"/>
            </a:br>
            <a:endParaRPr/>
          </a:p>
        </p:txBody>
      </p:sp>
      <p:pic>
        <p:nvPicPr>
          <p:cNvPr id="354" name="Google Shape;354;p32" title="6961355_preview.png"/>
          <p:cNvPicPr preferRelativeResize="0"/>
          <p:nvPr/>
        </p:nvPicPr>
        <p:blipFill rotWithShape="1">
          <a:blip r:embed="rId3">
            <a:alphaModFix/>
          </a:blip>
          <a:srcRect b="11480" l="21689" r="21740" t="24490"/>
          <a:stretch/>
        </p:blipFill>
        <p:spPr>
          <a:xfrm>
            <a:off x="4874975" y="1313325"/>
            <a:ext cx="3957326" cy="33590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1000"/>
                                        <p:tgtEl>
                                          <p:spTgt spid="354"/>
                                        </p:tgtEl>
                                        <p:attrNameLst>
                                          <p:attrName>ppt_w</p:attrName>
                                        </p:attrNameLst>
                                      </p:cBhvr>
                                      <p:tavLst>
                                        <p:tav fmla="" tm="0">
                                          <p:val>
                                            <p:strVal val="0"/>
                                          </p:val>
                                        </p:tav>
                                        <p:tav fmla="" tm="100000">
                                          <p:val>
                                            <p:strVal val="#ppt_w"/>
                                          </p:val>
                                        </p:tav>
                                      </p:tavLst>
                                    </p:anim>
                                    <p:anim calcmode="lin" valueType="num">
                                      <p:cBhvr additive="base">
                                        <p:cTn dur="1000"/>
                                        <p:tgtEl>
                                          <p:spTgt spid="35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353"/>
                                        </p:tgtEl>
                                        <p:attrNameLst>
                                          <p:attrName>style.visibility</p:attrName>
                                        </p:attrNameLst>
                                      </p:cBhvr>
                                      <p:to>
                                        <p:strVal val="visible"/>
                                      </p:to>
                                    </p:set>
                                    <p:anim calcmode="lin" valueType="num">
                                      <p:cBhvr additive="base">
                                        <p:cTn dur="1000"/>
                                        <p:tgtEl>
                                          <p:spTgt spid="35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grpSp>
        <p:nvGrpSpPr>
          <p:cNvPr id="359" name="Google Shape;359;p33"/>
          <p:cNvGrpSpPr/>
          <p:nvPr/>
        </p:nvGrpSpPr>
        <p:grpSpPr>
          <a:xfrm>
            <a:off x="890396" y="1454797"/>
            <a:ext cx="3221348" cy="2775556"/>
            <a:chOff x="1229953" y="1570571"/>
            <a:chExt cx="516672" cy="472540"/>
          </a:xfrm>
        </p:grpSpPr>
        <p:sp>
          <p:nvSpPr>
            <p:cNvPr id="360" name="Google Shape;360;p33"/>
            <p:cNvSpPr/>
            <p:nvPr/>
          </p:nvSpPr>
          <p:spPr>
            <a:xfrm>
              <a:off x="1255931" y="1682700"/>
              <a:ext cx="464519" cy="352409"/>
            </a:xfrm>
            <a:custGeom>
              <a:rect b="b" l="l" r="r" t="t"/>
              <a:pathLst>
                <a:path extrusionOk="0" h="17839" w="23514">
                  <a:moveTo>
                    <a:pt x="11757" y="0"/>
                  </a:moveTo>
                  <a:lnTo>
                    <a:pt x="4865" y="6892"/>
                  </a:lnTo>
                  <a:lnTo>
                    <a:pt x="0" y="6892"/>
                  </a:lnTo>
                  <a:lnTo>
                    <a:pt x="0" y="17838"/>
                  </a:lnTo>
                  <a:lnTo>
                    <a:pt x="23514" y="17838"/>
                  </a:lnTo>
                  <a:lnTo>
                    <a:pt x="23514" y="6892"/>
                  </a:lnTo>
                  <a:lnTo>
                    <a:pt x="18649" y="6892"/>
                  </a:lnTo>
                  <a:lnTo>
                    <a:pt x="11757" y="0"/>
                  </a:lnTo>
                  <a:close/>
                </a:path>
              </a:pathLst>
            </a:custGeom>
            <a:solidFill>
              <a:srgbClr val="0057A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33"/>
            <p:cNvSpPr/>
            <p:nvPr/>
          </p:nvSpPr>
          <p:spPr>
            <a:xfrm>
              <a:off x="1440127" y="1938982"/>
              <a:ext cx="96128" cy="96128"/>
            </a:xfrm>
            <a:custGeom>
              <a:rect b="b" l="l" r="r" t="t"/>
              <a:pathLst>
                <a:path extrusionOk="0" h="4866" w="4866">
                  <a:moveTo>
                    <a:pt x="1" y="0"/>
                  </a:moveTo>
                  <a:lnTo>
                    <a:pt x="1" y="4865"/>
                  </a:lnTo>
                  <a:lnTo>
                    <a:pt x="4865" y="4865"/>
                  </a:lnTo>
                  <a:lnTo>
                    <a:pt x="4865" y="0"/>
                  </a:ln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33"/>
            <p:cNvSpPr/>
            <p:nvPr/>
          </p:nvSpPr>
          <p:spPr>
            <a:xfrm>
              <a:off x="1440107" y="1906979"/>
              <a:ext cx="96128" cy="32043"/>
            </a:xfrm>
            <a:custGeom>
              <a:rect b="b" l="l" r="r" t="t"/>
              <a:pathLst>
                <a:path extrusionOk="0" h="1622" w="4866">
                  <a:moveTo>
                    <a:pt x="102" y="0"/>
                  </a:moveTo>
                  <a:cubicBezTo>
                    <a:pt x="47" y="0"/>
                    <a:pt x="0" y="45"/>
                    <a:pt x="2" y="100"/>
                  </a:cubicBezTo>
                  <a:lnTo>
                    <a:pt x="2" y="1622"/>
                  </a:lnTo>
                  <a:lnTo>
                    <a:pt x="4865" y="1622"/>
                  </a:lnTo>
                  <a:lnTo>
                    <a:pt x="4865" y="100"/>
                  </a:lnTo>
                  <a:cubicBezTo>
                    <a:pt x="4865" y="45"/>
                    <a:pt x="4820" y="0"/>
                    <a:pt x="4764" y="0"/>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33"/>
            <p:cNvSpPr/>
            <p:nvPr/>
          </p:nvSpPr>
          <p:spPr>
            <a:xfrm>
              <a:off x="1480427" y="1586592"/>
              <a:ext cx="98321" cy="64085"/>
            </a:xfrm>
            <a:custGeom>
              <a:rect b="b" l="l" r="r" t="t"/>
              <a:pathLst>
                <a:path extrusionOk="0" h="3244" w="4977">
                  <a:moveTo>
                    <a:pt x="4460" y="0"/>
                  </a:moveTo>
                  <a:cubicBezTo>
                    <a:pt x="4460" y="0"/>
                    <a:pt x="4459" y="0"/>
                    <a:pt x="4458" y="0"/>
                  </a:cubicBezTo>
                  <a:lnTo>
                    <a:pt x="404" y="0"/>
                  </a:lnTo>
                  <a:cubicBezTo>
                    <a:pt x="180" y="0"/>
                    <a:pt x="0" y="182"/>
                    <a:pt x="0" y="406"/>
                  </a:cubicBezTo>
                  <a:lnTo>
                    <a:pt x="0" y="2838"/>
                  </a:lnTo>
                  <a:cubicBezTo>
                    <a:pt x="0" y="3062"/>
                    <a:pt x="180" y="3244"/>
                    <a:pt x="404" y="3244"/>
                  </a:cubicBezTo>
                  <a:lnTo>
                    <a:pt x="4458" y="3244"/>
                  </a:lnTo>
                  <a:cubicBezTo>
                    <a:pt x="4782" y="3244"/>
                    <a:pt x="4976" y="2882"/>
                    <a:pt x="4796" y="2613"/>
                  </a:cubicBezTo>
                  <a:lnTo>
                    <a:pt x="4135" y="1622"/>
                  </a:lnTo>
                  <a:lnTo>
                    <a:pt x="4795" y="631"/>
                  </a:lnTo>
                  <a:cubicBezTo>
                    <a:pt x="4976" y="361"/>
                    <a:pt x="4783" y="0"/>
                    <a:pt x="4460"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33"/>
            <p:cNvSpPr/>
            <p:nvPr/>
          </p:nvSpPr>
          <p:spPr>
            <a:xfrm>
              <a:off x="1480427" y="1570571"/>
              <a:ext cx="16041" cy="120150"/>
            </a:xfrm>
            <a:custGeom>
              <a:rect b="b" l="l" r="r" t="t"/>
              <a:pathLst>
                <a:path extrusionOk="0" h="6082" w="812">
                  <a:moveTo>
                    <a:pt x="406" y="1"/>
                  </a:moveTo>
                  <a:cubicBezTo>
                    <a:pt x="180" y="1"/>
                    <a:pt x="0" y="182"/>
                    <a:pt x="0" y="406"/>
                  </a:cubicBezTo>
                  <a:lnTo>
                    <a:pt x="0" y="5676"/>
                  </a:lnTo>
                  <a:cubicBezTo>
                    <a:pt x="0" y="5900"/>
                    <a:pt x="180" y="6082"/>
                    <a:pt x="404" y="6082"/>
                  </a:cubicBezTo>
                  <a:lnTo>
                    <a:pt x="406" y="6082"/>
                  </a:lnTo>
                  <a:cubicBezTo>
                    <a:pt x="629" y="6082"/>
                    <a:pt x="811" y="5900"/>
                    <a:pt x="811" y="5676"/>
                  </a:cubicBezTo>
                  <a:lnTo>
                    <a:pt x="811" y="406"/>
                  </a:lnTo>
                  <a:cubicBezTo>
                    <a:pt x="811" y="182"/>
                    <a:pt x="629" y="1"/>
                    <a:pt x="40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33"/>
            <p:cNvSpPr/>
            <p:nvPr/>
          </p:nvSpPr>
          <p:spPr>
            <a:xfrm>
              <a:off x="1519581" y="1714723"/>
              <a:ext cx="227044" cy="104148"/>
            </a:xfrm>
            <a:custGeom>
              <a:rect b="b" l="l" r="r" t="t"/>
              <a:pathLst>
                <a:path extrusionOk="0" h="5272" w="11493">
                  <a:moveTo>
                    <a:pt x="438" y="1"/>
                  </a:moveTo>
                  <a:cubicBezTo>
                    <a:pt x="273" y="1"/>
                    <a:pt x="126" y="99"/>
                    <a:pt x="64" y="252"/>
                  </a:cubicBezTo>
                  <a:cubicBezTo>
                    <a:pt x="0" y="402"/>
                    <a:pt x="35" y="577"/>
                    <a:pt x="151" y="694"/>
                  </a:cubicBezTo>
                  <a:lnTo>
                    <a:pt x="4610" y="5153"/>
                  </a:lnTo>
                  <a:cubicBezTo>
                    <a:pt x="4686" y="5229"/>
                    <a:pt x="4791" y="5271"/>
                    <a:pt x="4897" y="5271"/>
                  </a:cubicBezTo>
                  <a:lnTo>
                    <a:pt x="10979" y="5271"/>
                  </a:lnTo>
                  <a:cubicBezTo>
                    <a:pt x="10979" y="5271"/>
                    <a:pt x="10980" y="5271"/>
                    <a:pt x="10980" y="5271"/>
                  </a:cubicBezTo>
                  <a:cubicBezTo>
                    <a:pt x="11299" y="5271"/>
                    <a:pt x="11492" y="4917"/>
                    <a:pt x="11321" y="4648"/>
                  </a:cubicBezTo>
                  <a:lnTo>
                    <a:pt x="8483" y="190"/>
                  </a:lnTo>
                  <a:cubicBezTo>
                    <a:pt x="8408" y="73"/>
                    <a:pt x="8279" y="1"/>
                    <a:pt x="8141" y="1"/>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33"/>
            <p:cNvSpPr/>
            <p:nvPr/>
          </p:nvSpPr>
          <p:spPr>
            <a:xfrm>
              <a:off x="1229953" y="1714723"/>
              <a:ext cx="227084" cy="104148"/>
            </a:xfrm>
            <a:custGeom>
              <a:rect b="b" l="l" r="r" t="t"/>
              <a:pathLst>
                <a:path extrusionOk="0" h="5272" w="11495">
                  <a:moveTo>
                    <a:pt x="3354" y="1"/>
                  </a:moveTo>
                  <a:cubicBezTo>
                    <a:pt x="3214" y="1"/>
                    <a:pt x="3085" y="73"/>
                    <a:pt x="3010" y="190"/>
                  </a:cubicBezTo>
                  <a:lnTo>
                    <a:pt x="174" y="4648"/>
                  </a:lnTo>
                  <a:cubicBezTo>
                    <a:pt x="1" y="4917"/>
                    <a:pt x="194" y="5271"/>
                    <a:pt x="514" y="5271"/>
                  </a:cubicBezTo>
                  <a:cubicBezTo>
                    <a:pt x="514" y="5271"/>
                    <a:pt x="515" y="5271"/>
                    <a:pt x="516" y="5271"/>
                  </a:cubicBezTo>
                  <a:lnTo>
                    <a:pt x="6597" y="5271"/>
                  </a:lnTo>
                  <a:cubicBezTo>
                    <a:pt x="6704" y="5271"/>
                    <a:pt x="6807" y="5229"/>
                    <a:pt x="6883" y="5153"/>
                  </a:cubicBezTo>
                  <a:lnTo>
                    <a:pt x="11342" y="694"/>
                  </a:lnTo>
                  <a:cubicBezTo>
                    <a:pt x="11459" y="577"/>
                    <a:pt x="11494" y="402"/>
                    <a:pt x="11431" y="252"/>
                  </a:cubicBezTo>
                  <a:cubicBezTo>
                    <a:pt x="11367" y="99"/>
                    <a:pt x="11220" y="1"/>
                    <a:pt x="11056" y="1"/>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33"/>
            <p:cNvSpPr/>
            <p:nvPr/>
          </p:nvSpPr>
          <p:spPr>
            <a:xfrm>
              <a:off x="1343584" y="1674660"/>
              <a:ext cx="291604" cy="152094"/>
            </a:xfrm>
            <a:custGeom>
              <a:rect b="b" l="l" r="r" t="t"/>
              <a:pathLst>
                <a:path extrusionOk="0" h="7699" w="14761">
                  <a:moveTo>
                    <a:pt x="7331" y="1"/>
                  </a:moveTo>
                  <a:cubicBezTo>
                    <a:pt x="7227" y="1"/>
                    <a:pt x="7123" y="41"/>
                    <a:pt x="7044" y="120"/>
                  </a:cubicBezTo>
                  <a:lnTo>
                    <a:pt x="158" y="7006"/>
                  </a:lnTo>
                  <a:cubicBezTo>
                    <a:pt x="0" y="7165"/>
                    <a:pt x="0" y="7422"/>
                    <a:pt x="158" y="7581"/>
                  </a:cubicBezTo>
                  <a:cubicBezTo>
                    <a:pt x="237" y="7660"/>
                    <a:pt x="341" y="7699"/>
                    <a:pt x="445" y="7699"/>
                  </a:cubicBezTo>
                  <a:cubicBezTo>
                    <a:pt x="548" y="7699"/>
                    <a:pt x="652" y="7660"/>
                    <a:pt x="731" y="7581"/>
                  </a:cubicBezTo>
                  <a:lnTo>
                    <a:pt x="7331" y="980"/>
                  </a:lnTo>
                  <a:lnTo>
                    <a:pt x="13930" y="7581"/>
                  </a:lnTo>
                  <a:cubicBezTo>
                    <a:pt x="14006" y="7657"/>
                    <a:pt x="14109" y="7699"/>
                    <a:pt x="14218" y="7699"/>
                  </a:cubicBezTo>
                  <a:cubicBezTo>
                    <a:pt x="14218" y="7699"/>
                    <a:pt x="14219" y="7699"/>
                    <a:pt x="14219" y="7699"/>
                  </a:cubicBezTo>
                  <a:cubicBezTo>
                    <a:pt x="14580" y="7699"/>
                    <a:pt x="14760" y="7262"/>
                    <a:pt x="14505" y="7006"/>
                  </a:cubicBezTo>
                  <a:lnTo>
                    <a:pt x="7617" y="120"/>
                  </a:lnTo>
                  <a:cubicBezTo>
                    <a:pt x="7538" y="41"/>
                    <a:pt x="7434" y="1"/>
                    <a:pt x="7331" y="1"/>
                  </a:cubicBezTo>
                  <a:close/>
                </a:path>
              </a:pathLst>
            </a:custGeom>
            <a:solidFill>
              <a:srgbClr val="0057A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33"/>
            <p:cNvSpPr/>
            <p:nvPr/>
          </p:nvSpPr>
          <p:spPr>
            <a:xfrm>
              <a:off x="1436571" y="1770788"/>
              <a:ext cx="99901" cy="96128"/>
            </a:xfrm>
            <a:custGeom>
              <a:rect b="b" l="l" r="r" t="t"/>
              <a:pathLst>
                <a:path extrusionOk="0" h="4866" w="5057">
                  <a:moveTo>
                    <a:pt x="2624" y="1"/>
                  </a:moveTo>
                  <a:cubicBezTo>
                    <a:pt x="1640" y="1"/>
                    <a:pt x="753" y="593"/>
                    <a:pt x="376" y="1501"/>
                  </a:cubicBezTo>
                  <a:cubicBezTo>
                    <a:pt x="0" y="2411"/>
                    <a:pt x="209" y="3457"/>
                    <a:pt x="904" y="4153"/>
                  </a:cubicBezTo>
                  <a:cubicBezTo>
                    <a:pt x="1369" y="4618"/>
                    <a:pt x="1991" y="4866"/>
                    <a:pt x="2624" y="4866"/>
                  </a:cubicBezTo>
                  <a:cubicBezTo>
                    <a:pt x="2937" y="4866"/>
                    <a:pt x="3253" y="4805"/>
                    <a:pt x="3555" y="4680"/>
                  </a:cubicBezTo>
                  <a:cubicBezTo>
                    <a:pt x="4464" y="4304"/>
                    <a:pt x="5057" y="3417"/>
                    <a:pt x="5057" y="2433"/>
                  </a:cubicBezTo>
                  <a:cubicBezTo>
                    <a:pt x="5057" y="1090"/>
                    <a:pt x="3967" y="1"/>
                    <a:pt x="2624" y="1"/>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A3DEF9"/>
                </a:highlight>
              </a:endParaRPr>
            </a:p>
          </p:txBody>
        </p:sp>
        <p:sp>
          <p:nvSpPr>
            <p:cNvPr id="369" name="Google Shape;369;p33"/>
            <p:cNvSpPr/>
            <p:nvPr/>
          </p:nvSpPr>
          <p:spPr>
            <a:xfrm>
              <a:off x="1456405" y="1786809"/>
              <a:ext cx="40024" cy="40063"/>
            </a:xfrm>
            <a:custGeom>
              <a:rect b="b" l="l" r="r" t="t"/>
              <a:pathLst>
                <a:path extrusionOk="0" h="2028" w="2026">
                  <a:moveTo>
                    <a:pt x="1620" y="1"/>
                  </a:moveTo>
                  <a:cubicBezTo>
                    <a:pt x="1396" y="1"/>
                    <a:pt x="1216" y="182"/>
                    <a:pt x="1216" y="406"/>
                  </a:cubicBezTo>
                  <a:lnTo>
                    <a:pt x="1216" y="1217"/>
                  </a:lnTo>
                  <a:lnTo>
                    <a:pt x="405" y="1217"/>
                  </a:lnTo>
                  <a:cubicBezTo>
                    <a:pt x="182" y="1217"/>
                    <a:pt x="0" y="1397"/>
                    <a:pt x="0" y="1622"/>
                  </a:cubicBezTo>
                  <a:cubicBezTo>
                    <a:pt x="0" y="1846"/>
                    <a:pt x="182" y="2028"/>
                    <a:pt x="405" y="2028"/>
                  </a:cubicBezTo>
                  <a:lnTo>
                    <a:pt x="1620" y="2028"/>
                  </a:lnTo>
                  <a:cubicBezTo>
                    <a:pt x="1844" y="2028"/>
                    <a:pt x="2026" y="1846"/>
                    <a:pt x="2026" y="1622"/>
                  </a:cubicBezTo>
                  <a:lnTo>
                    <a:pt x="2026" y="406"/>
                  </a:lnTo>
                  <a:cubicBezTo>
                    <a:pt x="2026" y="182"/>
                    <a:pt x="1844" y="1"/>
                    <a:pt x="1620"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33"/>
            <p:cNvSpPr/>
            <p:nvPr/>
          </p:nvSpPr>
          <p:spPr>
            <a:xfrm>
              <a:off x="1566302" y="1850815"/>
              <a:ext cx="42078" cy="56183"/>
            </a:xfrm>
            <a:custGeom>
              <a:rect b="b" l="l" r="r" t="t"/>
              <a:pathLst>
                <a:path extrusionOk="0" h="2844" w="2130">
                  <a:moveTo>
                    <a:pt x="1116" y="0"/>
                  </a:moveTo>
                  <a:cubicBezTo>
                    <a:pt x="1082" y="0"/>
                    <a:pt x="1047" y="2"/>
                    <a:pt x="1012" y="5"/>
                  </a:cubicBezTo>
                  <a:cubicBezTo>
                    <a:pt x="414" y="66"/>
                    <a:pt x="0" y="632"/>
                    <a:pt x="123" y="1220"/>
                  </a:cubicBezTo>
                  <a:lnTo>
                    <a:pt x="101" y="1220"/>
                  </a:lnTo>
                  <a:lnTo>
                    <a:pt x="101" y="2843"/>
                  </a:lnTo>
                  <a:lnTo>
                    <a:pt x="2128" y="2843"/>
                  </a:lnTo>
                  <a:lnTo>
                    <a:pt x="2128" y="1220"/>
                  </a:lnTo>
                  <a:lnTo>
                    <a:pt x="2107" y="1220"/>
                  </a:lnTo>
                  <a:cubicBezTo>
                    <a:pt x="2121" y="1152"/>
                    <a:pt x="2127" y="1085"/>
                    <a:pt x="2128" y="1017"/>
                  </a:cubicBezTo>
                  <a:cubicBezTo>
                    <a:pt x="2130" y="451"/>
                    <a:pt x="1669" y="0"/>
                    <a:pt x="1116" y="0"/>
                  </a:cubicBezTo>
                  <a:close/>
                </a:path>
              </a:pathLst>
            </a:custGeom>
            <a:solidFill>
              <a:srgbClr val="EEE2B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3"/>
            <p:cNvSpPr/>
            <p:nvPr/>
          </p:nvSpPr>
          <p:spPr>
            <a:xfrm>
              <a:off x="1560474" y="1842874"/>
              <a:ext cx="56084" cy="72106"/>
            </a:xfrm>
            <a:custGeom>
              <a:rect b="b" l="l" r="r" t="t"/>
              <a:pathLst>
                <a:path extrusionOk="0" h="3650" w="2839">
                  <a:moveTo>
                    <a:pt x="1420" y="811"/>
                  </a:moveTo>
                  <a:cubicBezTo>
                    <a:pt x="1755" y="811"/>
                    <a:pt x="2028" y="1083"/>
                    <a:pt x="2028" y="1419"/>
                  </a:cubicBezTo>
                  <a:lnTo>
                    <a:pt x="2028" y="1622"/>
                  </a:lnTo>
                  <a:lnTo>
                    <a:pt x="812" y="1622"/>
                  </a:lnTo>
                  <a:lnTo>
                    <a:pt x="812" y="1419"/>
                  </a:lnTo>
                  <a:cubicBezTo>
                    <a:pt x="812" y="1083"/>
                    <a:pt x="1085" y="811"/>
                    <a:pt x="1420" y="811"/>
                  </a:cubicBezTo>
                  <a:close/>
                  <a:moveTo>
                    <a:pt x="2028" y="2433"/>
                  </a:moveTo>
                  <a:lnTo>
                    <a:pt x="2028" y="2838"/>
                  </a:lnTo>
                  <a:lnTo>
                    <a:pt x="812" y="2838"/>
                  </a:lnTo>
                  <a:lnTo>
                    <a:pt x="812" y="2433"/>
                  </a:lnTo>
                  <a:close/>
                  <a:moveTo>
                    <a:pt x="1420" y="0"/>
                  </a:moveTo>
                  <a:cubicBezTo>
                    <a:pt x="637" y="2"/>
                    <a:pt x="2" y="635"/>
                    <a:pt x="1" y="1419"/>
                  </a:cubicBezTo>
                  <a:lnTo>
                    <a:pt x="1" y="3245"/>
                  </a:lnTo>
                  <a:cubicBezTo>
                    <a:pt x="1" y="3469"/>
                    <a:pt x="182" y="3649"/>
                    <a:pt x="406" y="3649"/>
                  </a:cubicBezTo>
                  <a:lnTo>
                    <a:pt x="2433" y="3649"/>
                  </a:lnTo>
                  <a:cubicBezTo>
                    <a:pt x="2657" y="3649"/>
                    <a:pt x="2839" y="3468"/>
                    <a:pt x="2839" y="3245"/>
                  </a:cubicBezTo>
                  <a:lnTo>
                    <a:pt x="2839" y="1419"/>
                  </a:lnTo>
                  <a:cubicBezTo>
                    <a:pt x="2837" y="637"/>
                    <a:pt x="2202" y="2"/>
                    <a:pt x="1420"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33"/>
            <p:cNvSpPr/>
            <p:nvPr/>
          </p:nvSpPr>
          <p:spPr>
            <a:xfrm>
              <a:off x="1368278" y="1946983"/>
              <a:ext cx="40063" cy="48084"/>
            </a:xfrm>
            <a:custGeom>
              <a:rect b="b" l="l" r="r" t="t"/>
              <a:pathLst>
                <a:path extrusionOk="0" h="2434" w="2028">
                  <a:moveTo>
                    <a:pt x="0" y="1"/>
                  </a:moveTo>
                  <a:lnTo>
                    <a:pt x="0" y="2433"/>
                  </a:lnTo>
                  <a:lnTo>
                    <a:pt x="2027" y="2433"/>
                  </a:lnTo>
                  <a:lnTo>
                    <a:pt x="2027" y="1"/>
                  </a:ln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33"/>
            <p:cNvSpPr/>
            <p:nvPr/>
          </p:nvSpPr>
          <p:spPr>
            <a:xfrm>
              <a:off x="1360037" y="1938992"/>
              <a:ext cx="56084" cy="64065"/>
            </a:xfrm>
            <a:custGeom>
              <a:rect b="b" l="l" r="r" t="t"/>
              <a:pathLst>
                <a:path extrusionOk="0" h="3243" w="2839">
                  <a:moveTo>
                    <a:pt x="2028" y="811"/>
                  </a:moveTo>
                  <a:lnTo>
                    <a:pt x="2028" y="1215"/>
                  </a:lnTo>
                  <a:lnTo>
                    <a:pt x="812" y="1215"/>
                  </a:lnTo>
                  <a:lnTo>
                    <a:pt x="812" y="811"/>
                  </a:lnTo>
                  <a:close/>
                  <a:moveTo>
                    <a:pt x="2028" y="2027"/>
                  </a:moveTo>
                  <a:lnTo>
                    <a:pt x="2028" y="2433"/>
                  </a:lnTo>
                  <a:lnTo>
                    <a:pt x="812" y="2433"/>
                  </a:lnTo>
                  <a:lnTo>
                    <a:pt x="812" y="2027"/>
                  </a:lnTo>
                  <a:close/>
                  <a:moveTo>
                    <a:pt x="406" y="0"/>
                  </a:moveTo>
                  <a:cubicBezTo>
                    <a:pt x="182" y="0"/>
                    <a:pt x="1" y="182"/>
                    <a:pt x="1" y="406"/>
                  </a:cubicBezTo>
                  <a:lnTo>
                    <a:pt x="1" y="2838"/>
                  </a:lnTo>
                  <a:cubicBezTo>
                    <a:pt x="1" y="3062"/>
                    <a:pt x="182" y="3242"/>
                    <a:pt x="406" y="3242"/>
                  </a:cubicBezTo>
                  <a:lnTo>
                    <a:pt x="2433" y="3242"/>
                  </a:lnTo>
                  <a:cubicBezTo>
                    <a:pt x="2657" y="3242"/>
                    <a:pt x="2837" y="3062"/>
                    <a:pt x="2837" y="2838"/>
                  </a:cubicBezTo>
                  <a:lnTo>
                    <a:pt x="2837" y="406"/>
                  </a:lnTo>
                  <a:cubicBezTo>
                    <a:pt x="2839" y="182"/>
                    <a:pt x="2657" y="0"/>
                    <a:pt x="2433"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33"/>
            <p:cNvSpPr/>
            <p:nvPr/>
          </p:nvSpPr>
          <p:spPr>
            <a:xfrm>
              <a:off x="1295974" y="1946983"/>
              <a:ext cx="40063" cy="48084"/>
            </a:xfrm>
            <a:custGeom>
              <a:rect b="b" l="l" r="r" t="t"/>
              <a:pathLst>
                <a:path extrusionOk="0" h="2434" w="2028">
                  <a:moveTo>
                    <a:pt x="0" y="1"/>
                  </a:moveTo>
                  <a:lnTo>
                    <a:pt x="0" y="2433"/>
                  </a:lnTo>
                  <a:lnTo>
                    <a:pt x="2027" y="2433"/>
                  </a:lnTo>
                  <a:lnTo>
                    <a:pt x="2027" y="1"/>
                  </a:ln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33"/>
            <p:cNvSpPr/>
            <p:nvPr/>
          </p:nvSpPr>
          <p:spPr>
            <a:xfrm>
              <a:off x="1287733" y="1938992"/>
              <a:ext cx="56084" cy="64065"/>
            </a:xfrm>
            <a:custGeom>
              <a:rect b="b" l="l" r="r" t="t"/>
              <a:pathLst>
                <a:path extrusionOk="0" h="3243" w="2839">
                  <a:moveTo>
                    <a:pt x="2028" y="811"/>
                  </a:moveTo>
                  <a:lnTo>
                    <a:pt x="2028" y="1215"/>
                  </a:lnTo>
                  <a:lnTo>
                    <a:pt x="812" y="1215"/>
                  </a:lnTo>
                  <a:lnTo>
                    <a:pt x="812" y="811"/>
                  </a:lnTo>
                  <a:close/>
                  <a:moveTo>
                    <a:pt x="2028" y="2027"/>
                  </a:moveTo>
                  <a:lnTo>
                    <a:pt x="2028" y="2433"/>
                  </a:lnTo>
                  <a:lnTo>
                    <a:pt x="812" y="2433"/>
                  </a:lnTo>
                  <a:lnTo>
                    <a:pt x="812" y="2027"/>
                  </a:lnTo>
                  <a:close/>
                  <a:moveTo>
                    <a:pt x="406" y="0"/>
                  </a:moveTo>
                  <a:cubicBezTo>
                    <a:pt x="182" y="0"/>
                    <a:pt x="1" y="182"/>
                    <a:pt x="1" y="406"/>
                  </a:cubicBezTo>
                  <a:lnTo>
                    <a:pt x="1" y="2838"/>
                  </a:lnTo>
                  <a:cubicBezTo>
                    <a:pt x="1" y="3062"/>
                    <a:pt x="182" y="3242"/>
                    <a:pt x="406" y="3242"/>
                  </a:cubicBezTo>
                  <a:lnTo>
                    <a:pt x="2433" y="3242"/>
                  </a:lnTo>
                  <a:cubicBezTo>
                    <a:pt x="2657" y="3242"/>
                    <a:pt x="2837" y="3062"/>
                    <a:pt x="2837" y="2838"/>
                  </a:cubicBezTo>
                  <a:lnTo>
                    <a:pt x="2837" y="406"/>
                  </a:lnTo>
                  <a:cubicBezTo>
                    <a:pt x="2839" y="182"/>
                    <a:pt x="2657" y="0"/>
                    <a:pt x="2433"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33"/>
            <p:cNvSpPr/>
            <p:nvPr/>
          </p:nvSpPr>
          <p:spPr>
            <a:xfrm>
              <a:off x="1640801" y="1946983"/>
              <a:ext cx="40063" cy="48084"/>
            </a:xfrm>
            <a:custGeom>
              <a:rect b="b" l="l" r="r" t="t"/>
              <a:pathLst>
                <a:path extrusionOk="0" h="2434" w="2028">
                  <a:moveTo>
                    <a:pt x="1" y="1"/>
                  </a:moveTo>
                  <a:lnTo>
                    <a:pt x="1" y="2433"/>
                  </a:lnTo>
                  <a:lnTo>
                    <a:pt x="2028" y="2433"/>
                  </a:lnTo>
                  <a:lnTo>
                    <a:pt x="2028" y="1"/>
                  </a:ln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33"/>
            <p:cNvSpPr/>
            <p:nvPr/>
          </p:nvSpPr>
          <p:spPr>
            <a:xfrm>
              <a:off x="1632560" y="1938982"/>
              <a:ext cx="56045" cy="64065"/>
            </a:xfrm>
            <a:custGeom>
              <a:rect b="b" l="l" r="r" t="t"/>
              <a:pathLst>
                <a:path extrusionOk="0" h="3243" w="2837">
                  <a:moveTo>
                    <a:pt x="2028" y="811"/>
                  </a:moveTo>
                  <a:lnTo>
                    <a:pt x="2028" y="1215"/>
                  </a:lnTo>
                  <a:lnTo>
                    <a:pt x="811" y="1215"/>
                  </a:lnTo>
                  <a:lnTo>
                    <a:pt x="811" y="811"/>
                  </a:lnTo>
                  <a:close/>
                  <a:moveTo>
                    <a:pt x="2028" y="2027"/>
                  </a:moveTo>
                  <a:lnTo>
                    <a:pt x="2028" y="2433"/>
                  </a:lnTo>
                  <a:lnTo>
                    <a:pt x="811" y="2433"/>
                  </a:lnTo>
                  <a:lnTo>
                    <a:pt x="811" y="2027"/>
                  </a:lnTo>
                  <a:close/>
                  <a:moveTo>
                    <a:pt x="406" y="0"/>
                  </a:moveTo>
                  <a:cubicBezTo>
                    <a:pt x="182" y="0"/>
                    <a:pt x="1" y="182"/>
                    <a:pt x="1" y="406"/>
                  </a:cubicBezTo>
                  <a:lnTo>
                    <a:pt x="1" y="2838"/>
                  </a:lnTo>
                  <a:cubicBezTo>
                    <a:pt x="1" y="3062"/>
                    <a:pt x="182" y="3242"/>
                    <a:pt x="406" y="3242"/>
                  </a:cubicBezTo>
                  <a:lnTo>
                    <a:pt x="2433" y="3242"/>
                  </a:lnTo>
                  <a:cubicBezTo>
                    <a:pt x="2655" y="3242"/>
                    <a:pt x="2837" y="3062"/>
                    <a:pt x="2837" y="2838"/>
                  </a:cubicBezTo>
                  <a:lnTo>
                    <a:pt x="2837" y="406"/>
                  </a:lnTo>
                  <a:cubicBezTo>
                    <a:pt x="2837" y="182"/>
                    <a:pt x="2657" y="0"/>
                    <a:pt x="2433"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33"/>
            <p:cNvSpPr/>
            <p:nvPr/>
          </p:nvSpPr>
          <p:spPr>
            <a:xfrm>
              <a:off x="1568277" y="1946983"/>
              <a:ext cx="40063" cy="48084"/>
            </a:xfrm>
            <a:custGeom>
              <a:rect b="b" l="l" r="r" t="t"/>
              <a:pathLst>
                <a:path extrusionOk="0" h="2434" w="2028">
                  <a:moveTo>
                    <a:pt x="0" y="1"/>
                  </a:moveTo>
                  <a:lnTo>
                    <a:pt x="0" y="2433"/>
                  </a:lnTo>
                  <a:lnTo>
                    <a:pt x="2027" y="2433"/>
                  </a:lnTo>
                  <a:lnTo>
                    <a:pt x="2027" y="1"/>
                  </a:ln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33"/>
            <p:cNvSpPr/>
            <p:nvPr/>
          </p:nvSpPr>
          <p:spPr>
            <a:xfrm>
              <a:off x="1560503" y="1938992"/>
              <a:ext cx="56045" cy="64065"/>
            </a:xfrm>
            <a:custGeom>
              <a:rect b="b" l="l" r="r" t="t"/>
              <a:pathLst>
                <a:path extrusionOk="0" h="3243" w="2837">
                  <a:moveTo>
                    <a:pt x="2027" y="811"/>
                  </a:moveTo>
                  <a:lnTo>
                    <a:pt x="2027" y="1215"/>
                  </a:lnTo>
                  <a:lnTo>
                    <a:pt x="811" y="1215"/>
                  </a:lnTo>
                  <a:lnTo>
                    <a:pt x="811" y="811"/>
                  </a:lnTo>
                  <a:close/>
                  <a:moveTo>
                    <a:pt x="2027" y="2027"/>
                  </a:moveTo>
                  <a:lnTo>
                    <a:pt x="2027" y="2433"/>
                  </a:lnTo>
                  <a:lnTo>
                    <a:pt x="811" y="2433"/>
                  </a:lnTo>
                  <a:lnTo>
                    <a:pt x="811" y="2027"/>
                  </a:lnTo>
                  <a:close/>
                  <a:moveTo>
                    <a:pt x="405" y="0"/>
                  </a:moveTo>
                  <a:cubicBezTo>
                    <a:pt x="180" y="0"/>
                    <a:pt x="0" y="182"/>
                    <a:pt x="0" y="406"/>
                  </a:cubicBezTo>
                  <a:lnTo>
                    <a:pt x="0" y="2838"/>
                  </a:lnTo>
                  <a:cubicBezTo>
                    <a:pt x="0" y="3062"/>
                    <a:pt x="182" y="3242"/>
                    <a:pt x="405" y="3242"/>
                  </a:cubicBezTo>
                  <a:lnTo>
                    <a:pt x="2432" y="3242"/>
                  </a:lnTo>
                  <a:cubicBezTo>
                    <a:pt x="2655" y="3242"/>
                    <a:pt x="2836" y="3062"/>
                    <a:pt x="2836" y="2838"/>
                  </a:cubicBezTo>
                  <a:lnTo>
                    <a:pt x="2836" y="406"/>
                  </a:lnTo>
                  <a:cubicBezTo>
                    <a:pt x="2836" y="182"/>
                    <a:pt x="2656" y="0"/>
                    <a:pt x="2432"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33"/>
            <p:cNvSpPr/>
            <p:nvPr/>
          </p:nvSpPr>
          <p:spPr>
            <a:xfrm>
              <a:off x="1640126" y="1850874"/>
              <a:ext cx="40063" cy="56124"/>
            </a:xfrm>
            <a:custGeom>
              <a:rect b="b" l="l" r="r" t="t"/>
              <a:pathLst>
                <a:path extrusionOk="0" h="2841" w="2028">
                  <a:moveTo>
                    <a:pt x="1014" y="1"/>
                  </a:moveTo>
                  <a:cubicBezTo>
                    <a:pt x="454" y="1"/>
                    <a:pt x="0" y="454"/>
                    <a:pt x="0" y="1014"/>
                  </a:cubicBezTo>
                  <a:cubicBezTo>
                    <a:pt x="0" y="1082"/>
                    <a:pt x="7" y="1149"/>
                    <a:pt x="20" y="1217"/>
                  </a:cubicBezTo>
                  <a:lnTo>
                    <a:pt x="0" y="1217"/>
                  </a:lnTo>
                  <a:lnTo>
                    <a:pt x="0" y="2840"/>
                  </a:lnTo>
                  <a:lnTo>
                    <a:pt x="2027" y="2840"/>
                  </a:lnTo>
                  <a:lnTo>
                    <a:pt x="2027" y="1217"/>
                  </a:lnTo>
                  <a:lnTo>
                    <a:pt x="2008" y="1217"/>
                  </a:lnTo>
                  <a:cubicBezTo>
                    <a:pt x="2020" y="1149"/>
                    <a:pt x="2027" y="1082"/>
                    <a:pt x="2027" y="1014"/>
                  </a:cubicBezTo>
                  <a:cubicBezTo>
                    <a:pt x="2027" y="454"/>
                    <a:pt x="1574" y="1"/>
                    <a:pt x="1014" y="1"/>
                  </a:cubicBezTo>
                  <a:close/>
                </a:path>
              </a:pathLst>
            </a:custGeom>
            <a:solidFill>
              <a:srgbClr val="EEE2B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33"/>
            <p:cNvSpPr/>
            <p:nvPr/>
          </p:nvSpPr>
          <p:spPr>
            <a:xfrm>
              <a:off x="1632343" y="1842874"/>
              <a:ext cx="56045" cy="72106"/>
            </a:xfrm>
            <a:custGeom>
              <a:rect b="b" l="l" r="r" t="t"/>
              <a:pathLst>
                <a:path extrusionOk="0" h="3650" w="2837">
                  <a:moveTo>
                    <a:pt x="1418" y="0"/>
                  </a:moveTo>
                  <a:cubicBezTo>
                    <a:pt x="1418" y="0"/>
                    <a:pt x="1418" y="0"/>
                    <a:pt x="1419" y="0"/>
                  </a:cubicBezTo>
                  <a:lnTo>
                    <a:pt x="1419" y="0"/>
                  </a:lnTo>
                  <a:cubicBezTo>
                    <a:pt x="1419" y="0"/>
                    <a:pt x="1419" y="0"/>
                    <a:pt x="1419" y="0"/>
                  </a:cubicBezTo>
                  <a:close/>
                  <a:moveTo>
                    <a:pt x="1419" y="811"/>
                  </a:moveTo>
                  <a:cubicBezTo>
                    <a:pt x="1754" y="811"/>
                    <a:pt x="2027" y="1083"/>
                    <a:pt x="2027" y="1419"/>
                  </a:cubicBezTo>
                  <a:lnTo>
                    <a:pt x="2027" y="1622"/>
                  </a:lnTo>
                  <a:lnTo>
                    <a:pt x="811" y="1622"/>
                  </a:lnTo>
                  <a:lnTo>
                    <a:pt x="811" y="1419"/>
                  </a:lnTo>
                  <a:cubicBezTo>
                    <a:pt x="811" y="1083"/>
                    <a:pt x="1083" y="811"/>
                    <a:pt x="1419" y="811"/>
                  </a:cubicBezTo>
                  <a:close/>
                  <a:moveTo>
                    <a:pt x="2027" y="2433"/>
                  </a:moveTo>
                  <a:lnTo>
                    <a:pt x="2027" y="2838"/>
                  </a:lnTo>
                  <a:lnTo>
                    <a:pt x="811" y="2838"/>
                  </a:lnTo>
                  <a:lnTo>
                    <a:pt x="811" y="2433"/>
                  </a:lnTo>
                  <a:close/>
                  <a:moveTo>
                    <a:pt x="1419" y="0"/>
                  </a:moveTo>
                  <a:cubicBezTo>
                    <a:pt x="636" y="2"/>
                    <a:pt x="2" y="636"/>
                    <a:pt x="0" y="1419"/>
                  </a:cubicBezTo>
                  <a:lnTo>
                    <a:pt x="0" y="3245"/>
                  </a:lnTo>
                  <a:cubicBezTo>
                    <a:pt x="0" y="3468"/>
                    <a:pt x="182" y="3649"/>
                    <a:pt x="404" y="3649"/>
                  </a:cubicBezTo>
                  <a:lnTo>
                    <a:pt x="2431" y="3649"/>
                  </a:lnTo>
                  <a:cubicBezTo>
                    <a:pt x="2655" y="3649"/>
                    <a:pt x="2837" y="3468"/>
                    <a:pt x="2837" y="3245"/>
                  </a:cubicBezTo>
                  <a:lnTo>
                    <a:pt x="2837" y="1419"/>
                  </a:lnTo>
                  <a:cubicBezTo>
                    <a:pt x="2835" y="637"/>
                    <a:pt x="2201" y="2"/>
                    <a:pt x="1419"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33"/>
            <p:cNvSpPr/>
            <p:nvPr/>
          </p:nvSpPr>
          <p:spPr>
            <a:xfrm>
              <a:off x="1295737" y="1850874"/>
              <a:ext cx="40103" cy="56124"/>
            </a:xfrm>
            <a:custGeom>
              <a:rect b="b" l="l" r="r" t="t"/>
              <a:pathLst>
                <a:path extrusionOk="0" h="2841" w="2030">
                  <a:moveTo>
                    <a:pt x="1016" y="1"/>
                  </a:moveTo>
                  <a:cubicBezTo>
                    <a:pt x="456" y="1"/>
                    <a:pt x="2" y="454"/>
                    <a:pt x="1" y="1014"/>
                  </a:cubicBezTo>
                  <a:cubicBezTo>
                    <a:pt x="1" y="1082"/>
                    <a:pt x="8" y="1149"/>
                    <a:pt x="22" y="1217"/>
                  </a:cubicBezTo>
                  <a:lnTo>
                    <a:pt x="1" y="1217"/>
                  </a:lnTo>
                  <a:lnTo>
                    <a:pt x="1" y="2840"/>
                  </a:lnTo>
                  <a:lnTo>
                    <a:pt x="2029" y="2840"/>
                  </a:lnTo>
                  <a:lnTo>
                    <a:pt x="2029" y="1217"/>
                  </a:lnTo>
                  <a:lnTo>
                    <a:pt x="2008" y="1217"/>
                  </a:lnTo>
                  <a:cubicBezTo>
                    <a:pt x="2021" y="1151"/>
                    <a:pt x="2028" y="1082"/>
                    <a:pt x="2029" y="1014"/>
                  </a:cubicBezTo>
                  <a:cubicBezTo>
                    <a:pt x="2028" y="454"/>
                    <a:pt x="1575" y="1"/>
                    <a:pt x="1016" y="1"/>
                  </a:cubicBezTo>
                  <a:close/>
                </a:path>
              </a:pathLst>
            </a:custGeom>
            <a:solidFill>
              <a:srgbClr val="EEE2B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33"/>
            <p:cNvSpPr/>
            <p:nvPr/>
          </p:nvSpPr>
          <p:spPr>
            <a:xfrm>
              <a:off x="1287954" y="1842874"/>
              <a:ext cx="56065" cy="72106"/>
            </a:xfrm>
            <a:custGeom>
              <a:rect b="b" l="l" r="r" t="t"/>
              <a:pathLst>
                <a:path extrusionOk="0" h="3650" w="2838">
                  <a:moveTo>
                    <a:pt x="1420" y="811"/>
                  </a:moveTo>
                  <a:cubicBezTo>
                    <a:pt x="1756" y="811"/>
                    <a:pt x="2028" y="1083"/>
                    <a:pt x="2028" y="1419"/>
                  </a:cubicBezTo>
                  <a:lnTo>
                    <a:pt x="2028" y="1622"/>
                  </a:lnTo>
                  <a:lnTo>
                    <a:pt x="812" y="1622"/>
                  </a:lnTo>
                  <a:lnTo>
                    <a:pt x="812" y="1419"/>
                  </a:lnTo>
                  <a:cubicBezTo>
                    <a:pt x="812" y="1083"/>
                    <a:pt x="1083" y="811"/>
                    <a:pt x="1420" y="811"/>
                  </a:cubicBezTo>
                  <a:close/>
                  <a:moveTo>
                    <a:pt x="2028" y="2433"/>
                  </a:moveTo>
                  <a:lnTo>
                    <a:pt x="2028" y="2838"/>
                  </a:lnTo>
                  <a:lnTo>
                    <a:pt x="812" y="2838"/>
                  </a:lnTo>
                  <a:lnTo>
                    <a:pt x="812" y="2433"/>
                  </a:lnTo>
                  <a:close/>
                  <a:moveTo>
                    <a:pt x="1420" y="0"/>
                  </a:moveTo>
                  <a:cubicBezTo>
                    <a:pt x="637" y="2"/>
                    <a:pt x="2" y="637"/>
                    <a:pt x="1" y="1419"/>
                  </a:cubicBezTo>
                  <a:lnTo>
                    <a:pt x="1" y="3245"/>
                  </a:lnTo>
                  <a:cubicBezTo>
                    <a:pt x="1" y="3468"/>
                    <a:pt x="182" y="3649"/>
                    <a:pt x="406" y="3649"/>
                  </a:cubicBezTo>
                  <a:lnTo>
                    <a:pt x="2433" y="3649"/>
                  </a:lnTo>
                  <a:cubicBezTo>
                    <a:pt x="2656" y="3649"/>
                    <a:pt x="2837" y="3468"/>
                    <a:pt x="2837" y="3245"/>
                  </a:cubicBezTo>
                  <a:lnTo>
                    <a:pt x="2837" y="1419"/>
                  </a:lnTo>
                  <a:cubicBezTo>
                    <a:pt x="2836" y="637"/>
                    <a:pt x="2202" y="2"/>
                    <a:pt x="1420"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A3DEF9"/>
                </a:highlight>
              </a:endParaRPr>
            </a:p>
          </p:txBody>
        </p:sp>
        <p:sp>
          <p:nvSpPr>
            <p:cNvPr id="384" name="Google Shape;384;p33"/>
            <p:cNvSpPr/>
            <p:nvPr/>
          </p:nvSpPr>
          <p:spPr>
            <a:xfrm>
              <a:off x="1365611" y="1850815"/>
              <a:ext cx="42078" cy="56183"/>
            </a:xfrm>
            <a:custGeom>
              <a:rect b="b" l="l" r="r" t="t"/>
              <a:pathLst>
                <a:path extrusionOk="0" h="2844" w="2130">
                  <a:moveTo>
                    <a:pt x="1117" y="0"/>
                  </a:moveTo>
                  <a:cubicBezTo>
                    <a:pt x="1083" y="0"/>
                    <a:pt x="1048" y="2"/>
                    <a:pt x="1014" y="5"/>
                  </a:cubicBezTo>
                  <a:cubicBezTo>
                    <a:pt x="415" y="66"/>
                    <a:pt x="0" y="632"/>
                    <a:pt x="122" y="1220"/>
                  </a:cubicBezTo>
                  <a:lnTo>
                    <a:pt x="101" y="1220"/>
                  </a:lnTo>
                  <a:lnTo>
                    <a:pt x="101" y="2843"/>
                  </a:lnTo>
                  <a:lnTo>
                    <a:pt x="2128" y="2843"/>
                  </a:lnTo>
                  <a:lnTo>
                    <a:pt x="2128" y="1220"/>
                  </a:lnTo>
                  <a:lnTo>
                    <a:pt x="2109" y="1220"/>
                  </a:lnTo>
                  <a:cubicBezTo>
                    <a:pt x="2123" y="1152"/>
                    <a:pt x="2128" y="1085"/>
                    <a:pt x="2128" y="1017"/>
                  </a:cubicBezTo>
                  <a:cubicBezTo>
                    <a:pt x="2130" y="451"/>
                    <a:pt x="1670" y="0"/>
                    <a:pt x="1117" y="0"/>
                  </a:cubicBezTo>
                  <a:close/>
                </a:path>
              </a:pathLst>
            </a:custGeom>
            <a:solidFill>
              <a:srgbClr val="EEE2B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33"/>
            <p:cNvSpPr/>
            <p:nvPr/>
          </p:nvSpPr>
          <p:spPr>
            <a:xfrm>
              <a:off x="1359823" y="1842874"/>
              <a:ext cx="56045" cy="72106"/>
            </a:xfrm>
            <a:custGeom>
              <a:rect b="b" l="l" r="r" t="t"/>
              <a:pathLst>
                <a:path extrusionOk="0" h="3650" w="2837">
                  <a:moveTo>
                    <a:pt x="1418" y="0"/>
                  </a:moveTo>
                  <a:cubicBezTo>
                    <a:pt x="1418" y="0"/>
                    <a:pt x="1418" y="0"/>
                    <a:pt x="1418" y="0"/>
                  </a:cubicBezTo>
                  <a:lnTo>
                    <a:pt x="1418" y="0"/>
                  </a:lnTo>
                  <a:cubicBezTo>
                    <a:pt x="1419" y="0"/>
                    <a:pt x="1419" y="0"/>
                    <a:pt x="1419" y="0"/>
                  </a:cubicBezTo>
                  <a:close/>
                  <a:moveTo>
                    <a:pt x="1419" y="811"/>
                  </a:moveTo>
                  <a:cubicBezTo>
                    <a:pt x="1754" y="811"/>
                    <a:pt x="2027" y="1083"/>
                    <a:pt x="2027" y="1419"/>
                  </a:cubicBezTo>
                  <a:lnTo>
                    <a:pt x="2027" y="1622"/>
                  </a:lnTo>
                  <a:lnTo>
                    <a:pt x="811" y="1622"/>
                  </a:lnTo>
                  <a:lnTo>
                    <a:pt x="811" y="1419"/>
                  </a:lnTo>
                  <a:cubicBezTo>
                    <a:pt x="811" y="1083"/>
                    <a:pt x="1084" y="811"/>
                    <a:pt x="1419" y="811"/>
                  </a:cubicBezTo>
                  <a:close/>
                  <a:moveTo>
                    <a:pt x="2027" y="2433"/>
                  </a:moveTo>
                  <a:lnTo>
                    <a:pt x="2027" y="2838"/>
                  </a:lnTo>
                  <a:lnTo>
                    <a:pt x="811" y="2838"/>
                  </a:lnTo>
                  <a:lnTo>
                    <a:pt x="811" y="2433"/>
                  </a:lnTo>
                  <a:close/>
                  <a:moveTo>
                    <a:pt x="1418" y="0"/>
                  </a:moveTo>
                  <a:cubicBezTo>
                    <a:pt x="636" y="2"/>
                    <a:pt x="2" y="637"/>
                    <a:pt x="0" y="1419"/>
                  </a:cubicBezTo>
                  <a:lnTo>
                    <a:pt x="0" y="3245"/>
                  </a:lnTo>
                  <a:cubicBezTo>
                    <a:pt x="0" y="3468"/>
                    <a:pt x="182" y="3649"/>
                    <a:pt x="406" y="3649"/>
                  </a:cubicBezTo>
                  <a:lnTo>
                    <a:pt x="2433" y="3649"/>
                  </a:lnTo>
                  <a:cubicBezTo>
                    <a:pt x="2655" y="3649"/>
                    <a:pt x="2837" y="3468"/>
                    <a:pt x="2837" y="3245"/>
                  </a:cubicBezTo>
                  <a:lnTo>
                    <a:pt x="2837" y="1419"/>
                  </a:lnTo>
                  <a:cubicBezTo>
                    <a:pt x="2835" y="636"/>
                    <a:pt x="2201" y="2"/>
                    <a:pt x="1418" y="0"/>
                  </a:cubicBezTo>
                  <a:close/>
                </a:path>
              </a:pathLst>
            </a:custGeom>
            <a:solidFill>
              <a:srgbClr val="AAE0FA"/>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33"/>
            <p:cNvSpPr/>
            <p:nvPr/>
          </p:nvSpPr>
          <p:spPr>
            <a:xfrm>
              <a:off x="1432343" y="1762787"/>
              <a:ext cx="112149" cy="112149"/>
            </a:xfrm>
            <a:custGeom>
              <a:rect b="b" l="l" r="r" t="t"/>
              <a:pathLst>
                <a:path extrusionOk="0" h="5677" w="5677">
                  <a:moveTo>
                    <a:pt x="2838" y="811"/>
                  </a:moveTo>
                  <a:cubicBezTo>
                    <a:pt x="3957" y="813"/>
                    <a:pt x="4864" y="1719"/>
                    <a:pt x="4865" y="2838"/>
                  </a:cubicBezTo>
                  <a:cubicBezTo>
                    <a:pt x="4865" y="3657"/>
                    <a:pt x="4371" y="4396"/>
                    <a:pt x="3614" y="4710"/>
                  </a:cubicBezTo>
                  <a:cubicBezTo>
                    <a:pt x="3363" y="4814"/>
                    <a:pt x="3100" y="4865"/>
                    <a:pt x="2838" y="4865"/>
                  </a:cubicBezTo>
                  <a:cubicBezTo>
                    <a:pt x="2311" y="4865"/>
                    <a:pt x="1793" y="4659"/>
                    <a:pt x="1405" y="4271"/>
                  </a:cubicBezTo>
                  <a:cubicBezTo>
                    <a:pt x="825" y="3691"/>
                    <a:pt x="652" y="2820"/>
                    <a:pt x="966" y="2063"/>
                  </a:cubicBezTo>
                  <a:cubicBezTo>
                    <a:pt x="1279" y="1305"/>
                    <a:pt x="2019" y="811"/>
                    <a:pt x="2838" y="811"/>
                  </a:cubicBezTo>
                  <a:close/>
                  <a:moveTo>
                    <a:pt x="2838" y="0"/>
                  </a:moveTo>
                  <a:cubicBezTo>
                    <a:pt x="1273" y="0"/>
                    <a:pt x="0" y="1273"/>
                    <a:pt x="0" y="2838"/>
                  </a:cubicBezTo>
                  <a:cubicBezTo>
                    <a:pt x="0" y="4404"/>
                    <a:pt x="1273" y="5676"/>
                    <a:pt x="2838" y="5676"/>
                  </a:cubicBezTo>
                  <a:cubicBezTo>
                    <a:pt x="4402" y="5676"/>
                    <a:pt x="5676" y="4404"/>
                    <a:pt x="5676" y="2838"/>
                  </a:cubicBezTo>
                  <a:cubicBezTo>
                    <a:pt x="5676" y="1273"/>
                    <a:pt x="4404" y="0"/>
                    <a:pt x="2838" y="0"/>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33"/>
            <p:cNvSpPr/>
            <p:nvPr/>
          </p:nvSpPr>
          <p:spPr>
            <a:xfrm>
              <a:off x="1432343" y="1898899"/>
              <a:ext cx="112149" cy="144212"/>
            </a:xfrm>
            <a:custGeom>
              <a:rect b="b" l="l" r="r" t="t"/>
              <a:pathLst>
                <a:path extrusionOk="0" h="7300" w="5677">
                  <a:moveTo>
                    <a:pt x="4458" y="815"/>
                  </a:moveTo>
                  <a:cubicBezTo>
                    <a:pt x="4681" y="815"/>
                    <a:pt x="4862" y="996"/>
                    <a:pt x="4862" y="1219"/>
                  </a:cubicBezTo>
                  <a:lnTo>
                    <a:pt x="4864" y="1624"/>
                  </a:lnTo>
                  <a:lnTo>
                    <a:pt x="810" y="1624"/>
                  </a:lnTo>
                  <a:lnTo>
                    <a:pt x="810" y="1219"/>
                  </a:lnTo>
                  <a:cubicBezTo>
                    <a:pt x="811" y="996"/>
                    <a:pt x="991" y="815"/>
                    <a:pt x="1215" y="815"/>
                  </a:cubicBezTo>
                  <a:close/>
                  <a:moveTo>
                    <a:pt x="4460" y="1"/>
                  </a:moveTo>
                  <a:lnTo>
                    <a:pt x="4460" y="2"/>
                  </a:lnTo>
                  <a:lnTo>
                    <a:pt x="1217" y="2"/>
                  </a:lnTo>
                  <a:cubicBezTo>
                    <a:pt x="545" y="2"/>
                    <a:pt x="0" y="547"/>
                    <a:pt x="0" y="1219"/>
                  </a:cubicBezTo>
                  <a:lnTo>
                    <a:pt x="0" y="6894"/>
                  </a:lnTo>
                  <a:cubicBezTo>
                    <a:pt x="0" y="7118"/>
                    <a:pt x="182" y="7298"/>
                    <a:pt x="406" y="7298"/>
                  </a:cubicBezTo>
                  <a:cubicBezTo>
                    <a:pt x="630" y="7298"/>
                    <a:pt x="811" y="7118"/>
                    <a:pt x="811" y="6894"/>
                  </a:cubicBezTo>
                  <a:lnTo>
                    <a:pt x="811" y="2435"/>
                  </a:lnTo>
                  <a:lnTo>
                    <a:pt x="2422" y="2435"/>
                  </a:lnTo>
                  <a:lnTo>
                    <a:pt x="2422" y="6894"/>
                  </a:lnTo>
                  <a:lnTo>
                    <a:pt x="3232" y="6894"/>
                  </a:lnTo>
                  <a:lnTo>
                    <a:pt x="3232" y="2435"/>
                  </a:lnTo>
                  <a:lnTo>
                    <a:pt x="4865" y="2435"/>
                  </a:lnTo>
                  <a:lnTo>
                    <a:pt x="4865" y="6894"/>
                  </a:lnTo>
                  <a:cubicBezTo>
                    <a:pt x="4865" y="7118"/>
                    <a:pt x="5047" y="7300"/>
                    <a:pt x="5271" y="7300"/>
                  </a:cubicBezTo>
                  <a:cubicBezTo>
                    <a:pt x="5495" y="7300"/>
                    <a:pt x="5676" y="7118"/>
                    <a:pt x="5676" y="6894"/>
                  </a:cubicBezTo>
                  <a:lnTo>
                    <a:pt x="5676" y="1219"/>
                  </a:lnTo>
                  <a:cubicBezTo>
                    <a:pt x="5675" y="547"/>
                    <a:pt x="5131" y="2"/>
                    <a:pt x="4460"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33"/>
            <p:cNvSpPr/>
            <p:nvPr/>
          </p:nvSpPr>
          <p:spPr>
            <a:xfrm>
              <a:off x="1232126" y="2027069"/>
              <a:ext cx="512583" cy="16041"/>
            </a:xfrm>
            <a:custGeom>
              <a:rect b="b" l="l" r="r" t="t"/>
              <a:pathLst>
                <a:path extrusionOk="0" h="812" w="25947">
                  <a:moveTo>
                    <a:pt x="406" y="1"/>
                  </a:moveTo>
                  <a:cubicBezTo>
                    <a:pt x="182" y="1"/>
                    <a:pt x="0" y="182"/>
                    <a:pt x="0" y="406"/>
                  </a:cubicBezTo>
                  <a:cubicBezTo>
                    <a:pt x="0" y="630"/>
                    <a:pt x="182" y="812"/>
                    <a:pt x="406" y="812"/>
                  </a:cubicBezTo>
                  <a:lnTo>
                    <a:pt x="25541" y="812"/>
                  </a:lnTo>
                  <a:cubicBezTo>
                    <a:pt x="25765" y="812"/>
                    <a:pt x="25946" y="630"/>
                    <a:pt x="25946" y="406"/>
                  </a:cubicBezTo>
                  <a:cubicBezTo>
                    <a:pt x="25946" y="182"/>
                    <a:pt x="25765" y="1"/>
                    <a:pt x="25541"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89" name="Google Shape;389;p33"/>
          <p:cNvSpPr txBox="1"/>
          <p:nvPr/>
        </p:nvSpPr>
        <p:spPr>
          <a:xfrm>
            <a:off x="4811700" y="1351675"/>
            <a:ext cx="3000000" cy="32016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Competitive high school backgrounds</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Fear of falling behind peers</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Overcommitment to coursework and extracurriculars</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Perfectionism amplified by Ivy League culture</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lang="en"/>
              <a:t>Limited margin for academic failure</a:t>
            </a:r>
            <a:endParaRPr/>
          </a:p>
        </p:txBody>
      </p:sp>
      <p:sp>
        <p:nvSpPr>
          <p:cNvPr id="390" name="Google Shape;390;p33"/>
          <p:cNvSpPr/>
          <p:nvPr/>
        </p:nvSpPr>
        <p:spPr>
          <a:xfrm>
            <a:off x="7930850" y="0"/>
            <a:ext cx="2376324" cy="1568700"/>
          </a:xfrm>
          <a:prstGeom prst="cloud">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
        <p:nvSpPr>
          <p:cNvPr id="391" name="Google Shape;391;p33"/>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 Origin – Academic Pressure and the Ivy League Effect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59"/>
                                        </p:tgtEl>
                                        <p:attrNameLst>
                                          <p:attrName>style.visibility</p:attrName>
                                        </p:attrNameLst>
                                      </p:cBhvr>
                                      <p:to>
                                        <p:strVal val="visible"/>
                                      </p:to>
                                    </p:set>
                                    <p:anim calcmode="lin" valueType="num">
                                      <p:cBhvr additive="base">
                                        <p:cTn dur="1000"/>
                                        <p:tgtEl>
                                          <p:spTgt spid="359"/>
                                        </p:tgtEl>
                                        <p:attrNameLst>
                                          <p:attrName>ppt_w</p:attrName>
                                        </p:attrNameLst>
                                      </p:cBhvr>
                                      <p:tavLst>
                                        <p:tav fmla="" tm="0">
                                          <p:val>
                                            <p:strVal val="0"/>
                                          </p:val>
                                        </p:tav>
                                        <p:tav fmla="" tm="100000">
                                          <p:val>
                                            <p:strVal val="#ppt_w"/>
                                          </p:val>
                                        </p:tav>
                                      </p:tavLst>
                                    </p:anim>
                                    <p:anim calcmode="lin" valueType="num">
                                      <p:cBhvr additive="base">
                                        <p:cTn dur="1000"/>
                                        <p:tgtEl>
                                          <p:spTgt spid="359"/>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1000"/>
                                        <p:tgtEl>
                                          <p:spTgt spid="38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34"/>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Origin - Adapting to a New Social World</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397" name="Google Shape;397;p34"/>
          <p:cNvSpPr/>
          <p:nvPr/>
        </p:nvSpPr>
        <p:spPr>
          <a:xfrm>
            <a:off x="1160431" y="2362475"/>
            <a:ext cx="1364700" cy="1364700"/>
          </a:xfrm>
          <a:prstGeom prst="ellipse">
            <a:avLst/>
          </a:prstGeom>
          <a:solidFill>
            <a:schemeClr val="lt1"/>
          </a:solidFill>
          <a:ln cap="flat" cmpd="sng" w="19050">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34"/>
          <p:cNvSpPr txBox="1"/>
          <p:nvPr>
            <p:ph type="title"/>
          </p:nvPr>
        </p:nvSpPr>
        <p:spPr>
          <a:xfrm>
            <a:off x="1160431" y="2908475"/>
            <a:ext cx="1364700" cy="272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400"/>
              <a:t>Social and Identity Struggles</a:t>
            </a:r>
            <a:endParaRPr sz="1400"/>
          </a:p>
        </p:txBody>
      </p:sp>
      <p:sp>
        <p:nvSpPr>
          <p:cNvPr id="399" name="Google Shape;399;p34"/>
          <p:cNvSpPr/>
          <p:nvPr/>
        </p:nvSpPr>
        <p:spPr>
          <a:xfrm>
            <a:off x="4811700" y="1686975"/>
            <a:ext cx="1364700" cy="1054800"/>
          </a:xfrm>
          <a:prstGeom prst="rect">
            <a:avLst/>
          </a:prstGeom>
          <a:solidFill>
            <a:srgbClr val="A3DEF9"/>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34"/>
          <p:cNvSpPr/>
          <p:nvPr/>
        </p:nvSpPr>
        <p:spPr>
          <a:xfrm>
            <a:off x="6338000" y="1028400"/>
            <a:ext cx="1364700" cy="809100"/>
          </a:xfrm>
          <a:prstGeom prst="rect">
            <a:avLst/>
          </a:prstGeom>
          <a:solidFill>
            <a:srgbClr val="AAE0FA"/>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34"/>
          <p:cNvSpPr/>
          <p:nvPr/>
        </p:nvSpPr>
        <p:spPr>
          <a:xfrm>
            <a:off x="6575425" y="2542925"/>
            <a:ext cx="1364700" cy="1003800"/>
          </a:xfrm>
          <a:prstGeom prst="rect">
            <a:avLst/>
          </a:prstGeom>
          <a:solidFill>
            <a:srgbClr val="A3DEF9"/>
          </a:solidFill>
          <a:ln cap="flat" cmpd="sng" w="19050">
            <a:solidFill>
              <a:srgbClr val="3850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2" name="Google Shape;402;p34"/>
          <p:cNvCxnSpPr>
            <a:stCxn id="397" idx="0"/>
            <a:endCxn id="400" idx="1"/>
          </p:cNvCxnSpPr>
          <p:nvPr/>
        </p:nvCxnSpPr>
        <p:spPr>
          <a:xfrm rot="-5400000">
            <a:off x="3625681" y="-349825"/>
            <a:ext cx="929400" cy="4495200"/>
          </a:xfrm>
          <a:prstGeom prst="bentConnector2">
            <a:avLst/>
          </a:prstGeom>
          <a:noFill/>
          <a:ln cap="flat" cmpd="sng" w="19050">
            <a:solidFill>
              <a:schemeClr val="dk2"/>
            </a:solidFill>
            <a:prstDash val="solid"/>
            <a:round/>
            <a:headEnd len="med" w="med" type="none"/>
            <a:tailEnd len="med" w="med" type="none"/>
          </a:ln>
        </p:spPr>
      </p:cxnSp>
      <p:cxnSp>
        <p:nvCxnSpPr>
          <p:cNvPr id="403" name="Google Shape;403;p34"/>
          <p:cNvCxnSpPr>
            <a:endCxn id="397" idx="7"/>
          </p:cNvCxnSpPr>
          <p:nvPr/>
        </p:nvCxnSpPr>
        <p:spPr>
          <a:xfrm flipH="1">
            <a:off x="2325276" y="2548231"/>
            <a:ext cx="2491200" cy="14100"/>
          </a:xfrm>
          <a:prstGeom prst="straightConnector1">
            <a:avLst/>
          </a:prstGeom>
          <a:noFill/>
          <a:ln cap="flat" cmpd="sng" w="19050">
            <a:solidFill>
              <a:schemeClr val="dk2"/>
            </a:solidFill>
            <a:prstDash val="solid"/>
            <a:round/>
            <a:headEnd len="med" w="med" type="none"/>
            <a:tailEnd len="med" w="med" type="none"/>
          </a:ln>
        </p:spPr>
      </p:cxnSp>
      <p:sp>
        <p:nvSpPr>
          <p:cNvPr id="404" name="Google Shape;404;p34"/>
          <p:cNvSpPr txBox="1"/>
          <p:nvPr>
            <p:ph type="title"/>
          </p:nvPr>
        </p:nvSpPr>
        <p:spPr>
          <a:xfrm>
            <a:off x="6464219" y="1296600"/>
            <a:ext cx="1137000" cy="272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200"/>
              <a:t>Diverse but intimidating student body</a:t>
            </a:r>
            <a:endParaRPr sz="1200"/>
          </a:p>
        </p:txBody>
      </p:sp>
      <p:sp>
        <p:nvSpPr>
          <p:cNvPr id="405" name="Google Shape;405;p34"/>
          <p:cNvSpPr txBox="1"/>
          <p:nvPr>
            <p:ph type="title"/>
          </p:nvPr>
        </p:nvSpPr>
        <p:spPr>
          <a:xfrm>
            <a:off x="4811700" y="2315725"/>
            <a:ext cx="1364700" cy="246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200"/>
              <a:t>Imposter syndrome among first-gen and minority students</a:t>
            </a:r>
            <a:br>
              <a:rPr lang="en" sz="1200"/>
            </a:br>
            <a:endParaRPr sz="1200"/>
          </a:p>
          <a:p>
            <a:pPr indent="0" lvl="0" marL="0" rtl="0" algn="ctr">
              <a:spcBef>
                <a:spcPts val="0"/>
              </a:spcBef>
              <a:spcAft>
                <a:spcPts val="0"/>
              </a:spcAft>
              <a:buNone/>
            </a:pPr>
            <a:r>
              <a:t/>
            </a:r>
            <a:endParaRPr sz="1200"/>
          </a:p>
        </p:txBody>
      </p:sp>
      <p:sp>
        <p:nvSpPr>
          <p:cNvPr id="406" name="Google Shape;406;p34"/>
          <p:cNvSpPr txBox="1"/>
          <p:nvPr>
            <p:ph type="title"/>
          </p:nvPr>
        </p:nvSpPr>
        <p:spPr>
          <a:xfrm>
            <a:off x="6715675" y="3121025"/>
            <a:ext cx="1084200" cy="272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200"/>
              <a:t>Pressure to network and “perform” socially</a:t>
            </a:r>
            <a:br>
              <a:rPr lang="en" sz="1200"/>
            </a:br>
            <a:endParaRPr sz="1200"/>
          </a:p>
          <a:p>
            <a:pPr indent="0" lvl="0" marL="0" rtl="0" algn="ctr">
              <a:spcBef>
                <a:spcPts val="0"/>
              </a:spcBef>
              <a:spcAft>
                <a:spcPts val="0"/>
              </a:spcAft>
              <a:buNone/>
            </a:pPr>
            <a:r>
              <a:t/>
            </a:r>
            <a:endParaRPr sz="1200"/>
          </a:p>
        </p:txBody>
      </p:sp>
      <p:cxnSp>
        <p:nvCxnSpPr>
          <p:cNvPr id="407" name="Google Shape;407;p34"/>
          <p:cNvCxnSpPr>
            <a:stCxn id="398" idx="3"/>
            <a:endCxn id="401" idx="1"/>
          </p:cNvCxnSpPr>
          <p:nvPr/>
        </p:nvCxnSpPr>
        <p:spPr>
          <a:xfrm>
            <a:off x="2525131" y="3044825"/>
            <a:ext cx="4050300" cy="0"/>
          </a:xfrm>
          <a:prstGeom prst="straightConnector1">
            <a:avLst/>
          </a:prstGeom>
          <a:noFill/>
          <a:ln cap="flat" cmpd="sng" w="19050">
            <a:solidFill>
              <a:schemeClr val="dk2"/>
            </a:solidFill>
            <a:prstDash val="solid"/>
            <a:round/>
            <a:headEnd len="med" w="med" type="none"/>
            <a:tailEnd len="med" w="med" type="none"/>
          </a:ln>
        </p:spPr>
      </p:cxnSp>
      <p:cxnSp>
        <p:nvCxnSpPr>
          <p:cNvPr id="408" name="Google Shape;408;p34"/>
          <p:cNvCxnSpPr>
            <a:stCxn id="397" idx="5"/>
            <a:endCxn id="409" idx="1"/>
          </p:cNvCxnSpPr>
          <p:nvPr/>
        </p:nvCxnSpPr>
        <p:spPr>
          <a:xfrm>
            <a:off x="2325276" y="3527319"/>
            <a:ext cx="2157600" cy="21000"/>
          </a:xfrm>
          <a:prstGeom prst="straightConnector1">
            <a:avLst/>
          </a:prstGeom>
          <a:noFill/>
          <a:ln cap="flat" cmpd="sng" w="19050">
            <a:solidFill>
              <a:schemeClr val="dk2"/>
            </a:solidFill>
            <a:prstDash val="solid"/>
            <a:round/>
            <a:headEnd len="med" w="med" type="none"/>
            <a:tailEnd len="med" w="med" type="none"/>
          </a:ln>
        </p:spPr>
      </p:cxnSp>
      <p:sp>
        <p:nvSpPr>
          <p:cNvPr id="409" name="Google Shape;409;p34"/>
          <p:cNvSpPr/>
          <p:nvPr/>
        </p:nvSpPr>
        <p:spPr>
          <a:xfrm>
            <a:off x="4482875" y="3118725"/>
            <a:ext cx="1787400" cy="858900"/>
          </a:xfrm>
          <a:prstGeom prst="rect">
            <a:avLst/>
          </a:prstGeom>
          <a:solidFill>
            <a:srgbClr val="A3DEF9"/>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34"/>
          <p:cNvSpPr txBox="1"/>
          <p:nvPr>
            <p:ph type="title"/>
          </p:nvPr>
        </p:nvSpPr>
        <p:spPr>
          <a:xfrm>
            <a:off x="4482875" y="3908450"/>
            <a:ext cx="1787400" cy="246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200"/>
              <a:t>Imposter syndrome among first-gen and minority students</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p:txBody>
      </p:sp>
      <p:cxnSp>
        <p:nvCxnSpPr>
          <p:cNvPr id="411" name="Google Shape;411;p34"/>
          <p:cNvCxnSpPr>
            <a:stCxn id="397" idx="4"/>
            <a:endCxn id="412" idx="1"/>
          </p:cNvCxnSpPr>
          <p:nvPr/>
        </p:nvCxnSpPr>
        <p:spPr>
          <a:xfrm flipH="1" rot="-5400000">
            <a:off x="3854731" y="1715225"/>
            <a:ext cx="708600" cy="4732500"/>
          </a:xfrm>
          <a:prstGeom prst="bentConnector2">
            <a:avLst/>
          </a:prstGeom>
          <a:noFill/>
          <a:ln cap="flat" cmpd="sng" w="19050">
            <a:solidFill>
              <a:schemeClr val="dk2"/>
            </a:solidFill>
            <a:prstDash val="solid"/>
            <a:round/>
            <a:headEnd len="med" w="med" type="none"/>
            <a:tailEnd len="med" w="med" type="none"/>
          </a:ln>
        </p:spPr>
      </p:cxnSp>
      <p:sp>
        <p:nvSpPr>
          <p:cNvPr id="412" name="Google Shape;412;p34"/>
          <p:cNvSpPr/>
          <p:nvPr/>
        </p:nvSpPr>
        <p:spPr>
          <a:xfrm>
            <a:off x="6575425" y="3908450"/>
            <a:ext cx="1364700" cy="1054800"/>
          </a:xfrm>
          <a:prstGeom prst="rect">
            <a:avLst/>
          </a:prstGeom>
          <a:solidFill>
            <a:srgbClr val="A3DEF9"/>
          </a:solidFill>
          <a:ln cap="flat" cmpd="sng" w="19050">
            <a:solidFill>
              <a:srgbClr val="3850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34"/>
          <p:cNvSpPr txBox="1"/>
          <p:nvPr>
            <p:ph type="title"/>
          </p:nvPr>
        </p:nvSpPr>
        <p:spPr>
          <a:xfrm>
            <a:off x="6715675" y="4783925"/>
            <a:ext cx="1084200" cy="272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200"/>
              <a:t>Pressure to network and “perform” socially</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a:p>
            <a:pPr indent="0" lvl="0" marL="0" rtl="0" algn="ctr">
              <a:spcBef>
                <a:spcPts val="0"/>
              </a:spcBef>
              <a:spcAft>
                <a:spcPts val="0"/>
              </a:spcAft>
              <a:buNone/>
            </a:pPr>
            <a:r>
              <a:t/>
            </a:r>
            <a:endParaRPr sz="1200"/>
          </a:p>
        </p:txBody>
      </p:sp>
      <p:sp>
        <p:nvSpPr>
          <p:cNvPr id="414" name="Google Shape;414;p34"/>
          <p:cNvSpPr/>
          <p:nvPr/>
        </p:nvSpPr>
        <p:spPr>
          <a:xfrm>
            <a:off x="8150700" y="4054775"/>
            <a:ext cx="2065392" cy="1463832"/>
          </a:xfrm>
          <a:prstGeom prst="cloud">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397"/>
                                        </p:tgtEl>
                                        <p:attrNameLst>
                                          <p:attrName>style.visibility</p:attrName>
                                        </p:attrNameLst>
                                      </p:cBhvr>
                                      <p:to>
                                        <p:strVal val="visible"/>
                                      </p:to>
                                    </p:set>
                                    <p:anim calcmode="lin" valueType="num">
                                      <p:cBhvr additive="base">
                                        <p:cTn dur="1000"/>
                                        <p:tgtEl>
                                          <p:spTgt spid="39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98"/>
                                        </p:tgtEl>
                                        <p:attrNameLst>
                                          <p:attrName>style.visibility</p:attrName>
                                        </p:attrNameLst>
                                      </p:cBhvr>
                                      <p:to>
                                        <p:strVal val="visible"/>
                                      </p:to>
                                    </p:set>
                                    <p:anim calcmode="lin" valueType="num">
                                      <p:cBhvr additive="base">
                                        <p:cTn dur="1000"/>
                                        <p:tgtEl>
                                          <p:spTgt spid="398"/>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0"/>
                                        </p:tgtEl>
                                        <p:attrNameLst>
                                          <p:attrName>style.visibility</p:attrName>
                                        </p:attrNameLst>
                                      </p:cBhvr>
                                      <p:to>
                                        <p:strVal val="visible"/>
                                      </p:to>
                                    </p:set>
                                    <p:animEffect filter="fade" transition="in">
                                      <p:cBhvr>
                                        <p:cTn dur="1000"/>
                                        <p:tgtEl>
                                          <p:spTgt spid="400"/>
                                        </p:tgtEl>
                                      </p:cBhvr>
                                    </p:animEffect>
                                  </p:childTnLst>
                                </p:cTn>
                              </p:par>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1000"/>
                                        <p:tgtEl>
                                          <p:spTgt spid="402"/>
                                        </p:tgtEl>
                                      </p:cBhvr>
                                    </p:animEffect>
                                  </p:childTnLst>
                                </p:cTn>
                              </p:par>
                              <p:par>
                                <p:cTn fill="hold" nodeType="with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1000"/>
                                        <p:tgtEl>
                                          <p:spTgt spid="399"/>
                                        </p:tgtEl>
                                      </p:cBhvr>
                                    </p:animEffect>
                                  </p:childTnLst>
                                </p:cTn>
                              </p:par>
                              <p:par>
                                <p:cTn fill="hold" nodeType="withEffect" presetClass="entr" presetID="10" presetSubtype="0">
                                  <p:stCondLst>
                                    <p:cond delay="0"/>
                                  </p:stCondLst>
                                  <p:childTnLst>
                                    <p:set>
                                      <p:cBhvr>
                                        <p:cTn dur="1" fill="hold">
                                          <p:stCondLst>
                                            <p:cond delay="0"/>
                                          </p:stCondLst>
                                        </p:cTn>
                                        <p:tgtEl>
                                          <p:spTgt spid="403"/>
                                        </p:tgtEl>
                                        <p:attrNameLst>
                                          <p:attrName>style.visibility</p:attrName>
                                        </p:attrNameLst>
                                      </p:cBhvr>
                                      <p:to>
                                        <p:strVal val="visible"/>
                                      </p:to>
                                    </p:set>
                                    <p:animEffect filter="fade" transition="in">
                                      <p:cBhvr>
                                        <p:cTn dur="1000"/>
                                        <p:tgtEl>
                                          <p:spTgt spid="403"/>
                                        </p:tgtEl>
                                      </p:cBhvr>
                                    </p:animEffect>
                                  </p:childTnLst>
                                </p:cTn>
                              </p:par>
                              <p:par>
                                <p:cTn fill="hold" nodeType="with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1000"/>
                                        <p:tgtEl>
                                          <p:spTgt spid="4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1000"/>
                                        <p:tgtEl>
                                          <p:spTgt spid="401"/>
                                        </p:tgtEl>
                                      </p:cBhvr>
                                    </p:animEffect>
                                  </p:childTnLst>
                                </p:cTn>
                              </p:par>
                              <p:par>
                                <p:cTn fill="hold" nodeType="with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1000"/>
                                        <p:tgtEl>
                                          <p:spTgt spid="406"/>
                                        </p:tgtEl>
                                      </p:cBhvr>
                                    </p:animEffect>
                                  </p:childTnLst>
                                </p:cTn>
                              </p:par>
                              <p:par>
                                <p:cTn fill="hold" nodeType="with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1000"/>
                                        <p:tgtEl>
                                          <p:spTgt spid="4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1000"/>
                                        <p:tgtEl>
                                          <p:spTgt spid="408"/>
                                        </p:tgtEl>
                                      </p:cBhvr>
                                    </p:animEffect>
                                  </p:childTnLst>
                                </p:cTn>
                              </p:par>
                              <p:par>
                                <p:cTn fill="hold" nodeType="withEffect" presetClass="entr" presetID="10" presetSubtype="0">
                                  <p:stCondLst>
                                    <p:cond delay="0"/>
                                  </p:stCondLst>
                                  <p:childTnLst>
                                    <p:set>
                                      <p:cBhvr>
                                        <p:cTn dur="1" fill="hold">
                                          <p:stCondLst>
                                            <p:cond delay="0"/>
                                          </p:stCondLst>
                                        </p:cTn>
                                        <p:tgtEl>
                                          <p:spTgt spid="409"/>
                                        </p:tgtEl>
                                        <p:attrNameLst>
                                          <p:attrName>style.visibility</p:attrName>
                                        </p:attrNameLst>
                                      </p:cBhvr>
                                      <p:to>
                                        <p:strVal val="visible"/>
                                      </p:to>
                                    </p:set>
                                    <p:animEffect filter="fade" transition="in">
                                      <p:cBhvr>
                                        <p:cTn dur="1000"/>
                                        <p:tgtEl>
                                          <p:spTgt spid="409"/>
                                        </p:tgtEl>
                                      </p:cBhvr>
                                    </p:animEffect>
                                  </p:childTnLst>
                                </p:cTn>
                              </p:par>
                              <p:par>
                                <p:cTn fill="hold" nodeType="withEffect" presetClass="entr" presetID="10" presetSubtype="0">
                                  <p:stCondLst>
                                    <p:cond delay="0"/>
                                  </p:stCondLst>
                                  <p:childTnLst>
                                    <p:set>
                                      <p:cBhvr>
                                        <p:cTn dur="1" fill="hold">
                                          <p:stCondLst>
                                            <p:cond delay="0"/>
                                          </p:stCondLst>
                                        </p:cTn>
                                        <p:tgtEl>
                                          <p:spTgt spid="410"/>
                                        </p:tgtEl>
                                        <p:attrNameLst>
                                          <p:attrName>style.visibility</p:attrName>
                                        </p:attrNameLst>
                                      </p:cBhvr>
                                      <p:to>
                                        <p:strVal val="visible"/>
                                      </p:to>
                                    </p:set>
                                    <p:animEffect filter="fade" transition="in">
                                      <p:cBhvr>
                                        <p:cTn dur="1000"/>
                                        <p:tgtEl>
                                          <p:spTgt spid="4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1"/>
                                        </p:tgtEl>
                                        <p:attrNameLst>
                                          <p:attrName>style.visibility</p:attrName>
                                        </p:attrNameLst>
                                      </p:cBhvr>
                                      <p:to>
                                        <p:strVal val="visible"/>
                                      </p:to>
                                    </p:set>
                                    <p:animEffect filter="fade" transition="in">
                                      <p:cBhvr>
                                        <p:cTn dur="1000"/>
                                        <p:tgtEl>
                                          <p:spTgt spid="411"/>
                                        </p:tgtEl>
                                      </p:cBhvr>
                                    </p:animEffect>
                                  </p:childTnLst>
                                </p:cTn>
                              </p:par>
                              <p:par>
                                <p:cTn fill="hold" nodeType="withEffect" presetClass="entr" presetID="10" presetSubtype="0">
                                  <p:stCondLst>
                                    <p:cond delay="0"/>
                                  </p:stCondLst>
                                  <p:childTnLst>
                                    <p:set>
                                      <p:cBhvr>
                                        <p:cTn dur="1" fill="hold">
                                          <p:stCondLst>
                                            <p:cond delay="0"/>
                                          </p:stCondLst>
                                        </p:cTn>
                                        <p:tgtEl>
                                          <p:spTgt spid="412"/>
                                        </p:tgtEl>
                                        <p:attrNameLst>
                                          <p:attrName>style.visibility</p:attrName>
                                        </p:attrNameLst>
                                      </p:cBhvr>
                                      <p:to>
                                        <p:strVal val="visible"/>
                                      </p:to>
                                    </p:set>
                                    <p:animEffect filter="fade" transition="in">
                                      <p:cBhvr>
                                        <p:cTn dur="1000"/>
                                        <p:tgtEl>
                                          <p:spTgt spid="412"/>
                                        </p:tgtEl>
                                      </p:cBhvr>
                                    </p:animEffect>
                                  </p:childTnLst>
                                </p:cTn>
                              </p:par>
                              <p:par>
                                <p:cTn fill="hold" nodeType="withEffect" presetClass="entr" presetID="10" presetSubtype="0">
                                  <p:stCondLst>
                                    <p:cond delay="0"/>
                                  </p:stCondLst>
                                  <p:childTnLst>
                                    <p:set>
                                      <p:cBhvr>
                                        <p:cTn dur="1" fill="hold">
                                          <p:stCondLst>
                                            <p:cond delay="0"/>
                                          </p:stCondLst>
                                        </p:cTn>
                                        <p:tgtEl>
                                          <p:spTgt spid="413"/>
                                        </p:tgtEl>
                                        <p:attrNameLst>
                                          <p:attrName>style.visibility</p:attrName>
                                        </p:attrNameLst>
                                      </p:cBhvr>
                                      <p:to>
                                        <p:strVal val="visible"/>
                                      </p:to>
                                    </p:set>
                                    <p:animEffect filter="fade" transition="in">
                                      <p:cBhvr>
                                        <p:cTn dur="1"/>
                                        <p:tgtEl>
                                          <p:spTgt spid="4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35"/>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Outcomes – Mental Health and Academic Burnout</a:t>
            </a:r>
            <a:endParaRPr/>
          </a:p>
        </p:txBody>
      </p:sp>
      <p:sp>
        <p:nvSpPr>
          <p:cNvPr id="420" name="Google Shape;420;p35"/>
          <p:cNvSpPr txBox="1"/>
          <p:nvPr>
            <p:ph idx="1" type="subTitle"/>
          </p:nvPr>
        </p:nvSpPr>
        <p:spPr>
          <a:xfrm>
            <a:off x="387901" y="2257942"/>
            <a:ext cx="2361300" cy="772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a:t>High rates of anxiety and depression</a:t>
            </a:r>
            <a:br>
              <a:rPr lang="en"/>
            </a:br>
            <a:endParaRPr/>
          </a:p>
          <a:p>
            <a:pPr indent="0" lvl="0" marL="0" rtl="0" algn="ctr">
              <a:spcBef>
                <a:spcPts val="0"/>
              </a:spcBef>
              <a:spcAft>
                <a:spcPts val="0"/>
              </a:spcAft>
              <a:buNone/>
            </a:pPr>
            <a:r>
              <a:t/>
            </a:r>
            <a:endParaRPr/>
          </a:p>
        </p:txBody>
      </p:sp>
      <p:sp>
        <p:nvSpPr>
          <p:cNvPr id="421" name="Google Shape;421;p35"/>
          <p:cNvSpPr txBox="1"/>
          <p:nvPr>
            <p:ph idx="4" type="subTitle"/>
          </p:nvPr>
        </p:nvSpPr>
        <p:spPr>
          <a:xfrm>
            <a:off x="3249618" y="2280085"/>
            <a:ext cx="2465700" cy="772200"/>
          </a:xfrm>
          <a:prstGeom prst="rect">
            <a:avLst/>
          </a:prstGeom>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a:t>Burnout affects GPA and motivation</a:t>
            </a:r>
            <a:br>
              <a:rPr lang="en"/>
            </a:br>
            <a:endParaRPr/>
          </a:p>
          <a:p>
            <a:pPr indent="0" lvl="0" marL="0" rtl="0" algn="ctr">
              <a:spcBef>
                <a:spcPts val="0"/>
              </a:spcBef>
              <a:spcAft>
                <a:spcPts val="0"/>
              </a:spcAft>
              <a:buNone/>
            </a:pPr>
            <a:r>
              <a:t/>
            </a:r>
            <a:endParaRPr/>
          </a:p>
        </p:txBody>
      </p:sp>
      <p:sp>
        <p:nvSpPr>
          <p:cNvPr id="422" name="Google Shape;422;p35"/>
          <p:cNvSpPr txBox="1"/>
          <p:nvPr>
            <p:ph idx="6" type="subTitle"/>
          </p:nvPr>
        </p:nvSpPr>
        <p:spPr>
          <a:xfrm>
            <a:off x="5988634" y="2280082"/>
            <a:ext cx="2814600" cy="772200"/>
          </a:xfrm>
          <a:prstGeom prst="rect">
            <a:avLst/>
          </a:prstGeom>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a:t>Drop in class attendance or withdrawal from activities</a:t>
            </a:r>
            <a:br>
              <a:rPr lang="en"/>
            </a:br>
            <a:endParaRPr/>
          </a:p>
          <a:p>
            <a:pPr indent="0" lvl="0" marL="0" rtl="0" algn="ctr">
              <a:spcBef>
                <a:spcPts val="0"/>
              </a:spcBef>
              <a:spcAft>
                <a:spcPts val="0"/>
              </a:spcAft>
              <a:buNone/>
            </a:pPr>
            <a:r>
              <a:t/>
            </a:r>
            <a:endParaRPr/>
          </a:p>
        </p:txBody>
      </p:sp>
      <p:sp>
        <p:nvSpPr>
          <p:cNvPr id="423" name="Google Shape;423;p35"/>
          <p:cNvSpPr/>
          <p:nvPr/>
        </p:nvSpPr>
        <p:spPr>
          <a:xfrm>
            <a:off x="1081710" y="1210500"/>
            <a:ext cx="973500" cy="943200"/>
          </a:xfrm>
          <a:prstGeom prst="ellipse">
            <a:avLst/>
          </a:pr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35"/>
          <p:cNvSpPr/>
          <p:nvPr/>
        </p:nvSpPr>
        <p:spPr>
          <a:xfrm>
            <a:off x="6909002" y="1210500"/>
            <a:ext cx="973500" cy="943200"/>
          </a:xfrm>
          <a:prstGeom prst="ellipse">
            <a:avLst/>
          </a:pr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0057A8"/>
              </a:highlight>
            </a:endParaRPr>
          </a:p>
        </p:txBody>
      </p:sp>
      <p:sp>
        <p:nvSpPr>
          <p:cNvPr id="425" name="Google Shape;425;p35"/>
          <p:cNvSpPr/>
          <p:nvPr/>
        </p:nvSpPr>
        <p:spPr>
          <a:xfrm>
            <a:off x="3995356" y="1210500"/>
            <a:ext cx="973500" cy="943200"/>
          </a:xfrm>
          <a:prstGeom prst="ellipse">
            <a:avLst/>
          </a:prstGeom>
          <a:solidFill>
            <a:srgbClr val="A3DEF9"/>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35"/>
          <p:cNvSpPr/>
          <p:nvPr/>
        </p:nvSpPr>
        <p:spPr>
          <a:xfrm>
            <a:off x="5717301" y="3178646"/>
            <a:ext cx="973500" cy="943200"/>
          </a:xfrm>
          <a:prstGeom prst="ellipse">
            <a:avLst/>
          </a:pr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35"/>
          <p:cNvSpPr txBox="1"/>
          <p:nvPr>
            <p:ph idx="1" type="subTitle"/>
          </p:nvPr>
        </p:nvSpPr>
        <p:spPr>
          <a:xfrm>
            <a:off x="2020198" y="4268848"/>
            <a:ext cx="2361300" cy="772200"/>
          </a:xfrm>
          <a:prstGeom prst="rect">
            <a:avLst/>
          </a:prstGeom>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a:t>Strained personal relationships</a:t>
            </a:r>
            <a:br>
              <a:rPr lang="en"/>
            </a:b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428" name="Google Shape;428;p35"/>
          <p:cNvSpPr txBox="1"/>
          <p:nvPr>
            <p:ph idx="1" type="subTitle"/>
          </p:nvPr>
        </p:nvSpPr>
        <p:spPr>
          <a:xfrm>
            <a:off x="5023521" y="4268848"/>
            <a:ext cx="2361300" cy="772200"/>
          </a:xfrm>
          <a:prstGeom prst="rect">
            <a:avLst/>
          </a:prstGeom>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
              <a:t>Increased demand for campus counseling services</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grpSp>
        <p:nvGrpSpPr>
          <p:cNvPr id="429" name="Google Shape;429;p35"/>
          <p:cNvGrpSpPr/>
          <p:nvPr/>
        </p:nvGrpSpPr>
        <p:grpSpPr>
          <a:xfrm>
            <a:off x="1333585" y="1467640"/>
            <a:ext cx="470165" cy="428542"/>
            <a:chOff x="1908099" y="3682271"/>
            <a:chExt cx="395296" cy="371966"/>
          </a:xfrm>
        </p:grpSpPr>
        <p:sp>
          <p:nvSpPr>
            <p:cNvPr id="430" name="Google Shape;430;p35"/>
            <p:cNvSpPr/>
            <p:nvPr/>
          </p:nvSpPr>
          <p:spPr>
            <a:xfrm>
              <a:off x="1931613" y="3682271"/>
              <a:ext cx="371782" cy="371966"/>
            </a:xfrm>
            <a:custGeom>
              <a:rect b="b" l="l" r="r" t="t"/>
              <a:pathLst>
                <a:path extrusionOk="0" h="14158" w="14151">
                  <a:moveTo>
                    <a:pt x="7075" y="1"/>
                  </a:moveTo>
                  <a:cubicBezTo>
                    <a:pt x="3163" y="1"/>
                    <a:pt x="0" y="3171"/>
                    <a:pt x="0" y="7083"/>
                  </a:cubicBezTo>
                  <a:cubicBezTo>
                    <a:pt x="0" y="10988"/>
                    <a:pt x="3163" y="14158"/>
                    <a:pt x="7075" y="14158"/>
                  </a:cubicBezTo>
                  <a:cubicBezTo>
                    <a:pt x="10980" y="14158"/>
                    <a:pt x="14150" y="10988"/>
                    <a:pt x="14150" y="7083"/>
                  </a:cubicBezTo>
                  <a:cubicBezTo>
                    <a:pt x="14150" y="3171"/>
                    <a:pt x="10980" y="1"/>
                    <a:pt x="7075"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35"/>
            <p:cNvSpPr/>
            <p:nvPr/>
          </p:nvSpPr>
          <p:spPr>
            <a:xfrm>
              <a:off x="2039487" y="3826244"/>
              <a:ext cx="30082" cy="42115"/>
            </a:xfrm>
            <a:custGeom>
              <a:rect b="b" l="l" r="r" t="t"/>
              <a:pathLst>
                <a:path extrusionOk="0" h="1603" w="1145">
                  <a:moveTo>
                    <a:pt x="569" y="1"/>
                  </a:moveTo>
                  <a:cubicBezTo>
                    <a:pt x="257" y="1"/>
                    <a:pt x="0" y="257"/>
                    <a:pt x="0" y="576"/>
                  </a:cubicBezTo>
                  <a:lnTo>
                    <a:pt x="0" y="1027"/>
                  </a:lnTo>
                  <a:cubicBezTo>
                    <a:pt x="0" y="1346"/>
                    <a:pt x="257" y="1603"/>
                    <a:pt x="569" y="1603"/>
                  </a:cubicBezTo>
                  <a:cubicBezTo>
                    <a:pt x="888" y="1603"/>
                    <a:pt x="1145" y="1346"/>
                    <a:pt x="1145" y="1027"/>
                  </a:cubicBezTo>
                  <a:lnTo>
                    <a:pt x="1145" y="576"/>
                  </a:lnTo>
                  <a:cubicBezTo>
                    <a:pt x="1145" y="257"/>
                    <a:pt x="888" y="1"/>
                    <a:pt x="569" y="1"/>
                  </a:cubicBezTo>
                  <a:close/>
                </a:path>
              </a:pathLst>
            </a:custGeom>
            <a:solidFill>
              <a:srgbClr val="38383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2" name="Google Shape;432;p35"/>
            <p:cNvSpPr/>
            <p:nvPr/>
          </p:nvSpPr>
          <p:spPr>
            <a:xfrm>
              <a:off x="2051520" y="3826349"/>
              <a:ext cx="18049" cy="29951"/>
            </a:xfrm>
            <a:custGeom>
              <a:rect b="b" l="l" r="r" t="t"/>
              <a:pathLst>
                <a:path extrusionOk="0" h="1140" w="687">
                  <a:moveTo>
                    <a:pt x="79" y="1"/>
                  </a:moveTo>
                  <a:cubicBezTo>
                    <a:pt x="53" y="1"/>
                    <a:pt x="25" y="5"/>
                    <a:pt x="0" y="10"/>
                  </a:cubicBezTo>
                  <a:lnTo>
                    <a:pt x="0" y="801"/>
                  </a:lnTo>
                  <a:cubicBezTo>
                    <a:pt x="0" y="1027"/>
                    <a:pt x="172" y="1139"/>
                    <a:pt x="344" y="1139"/>
                  </a:cubicBezTo>
                  <a:cubicBezTo>
                    <a:pt x="515" y="1139"/>
                    <a:pt x="687" y="1027"/>
                    <a:pt x="687" y="801"/>
                  </a:cubicBezTo>
                  <a:lnTo>
                    <a:pt x="687" y="572"/>
                  </a:lnTo>
                  <a:cubicBezTo>
                    <a:pt x="687" y="253"/>
                    <a:pt x="430" y="3"/>
                    <a:pt x="111" y="3"/>
                  </a:cubicBezTo>
                  <a:cubicBezTo>
                    <a:pt x="101" y="1"/>
                    <a:pt x="90" y="1"/>
                    <a:pt x="79" y="1"/>
                  </a:cubicBezTo>
                  <a:close/>
                </a:path>
              </a:pathLst>
            </a:custGeom>
            <a:solidFill>
              <a:srgbClr val="3C51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3" name="Google Shape;433;p35"/>
            <p:cNvSpPr/>
            <p:nvPr/>
          </p:nvSpPr>
          <p:spPr>
            <a:xfrm>
              <a:off x="2165412" y="3826244"/>
              <a:ext cx="30082" cy="42115"/>
            </a:xfrm>
            <a:custGeom>
              <a:rect b="b" l="l" r="r" t="t"/>
              <a:pathLst>
                <a:path extrusionOk="0" h="1603" w="1145">
                  <a:moveTo>
                    <a:pt x="569" y="1"/>
                  </a:moveTo>
                  <a:cubicBezTo>
                    <a:pt x="257" y="1"/>
                    <a:pt x="0" y="257"/>
                    <a:pt x="0" y="576"/>
                  </a:cubicBezTo>
                  <a:lnTo>
                    <a:pt x="0" y="1027"/>
                  </a:lnTo>
                  <a:cubicBezTo>
                    <a:pt x="0" y="1346"/>
                    <a:pt x="257" y="1603"/>
                    <a:pt x="569" y="1603"/>
                  </a:cubicBezTo>
                  <a:cubicBezTo>
                    <a:pt x="888" y="1603"/>
                    <a:pt x="1145" y="1346"/>
                    <a:pt x="1145" y="1027"/>
                  </a:cubicBezTo>
                  <a:lnTo>
                    <a:pt x="1145" y="576"/>
                  </a:lnTo>
                  <a:cubicBezTo>
                    <a:pt x="1145" y="257"/>
                    <a:pt x="888" y="1"/>
                    <a:pt x="569" y="1"/>
                  </a:cubicBezTo>
                  <a:close/>
                </a:path>
              </a:pathLst>
            </a:custGeom>
            <a:solidFill>
              <a:srgbClr val="38383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35"/>
            <p:cNvSpPr/>
            <p:nvPr/>
          </p:nvSpPr>
          <p:spPr>
            <a:xfrm>
              <a:off x="2177444" y="3826349"/>
              <a:ext cx="18049" cy="29951"/>
            </a:xfrm>
            <a:custGeom>
              <a:rect b="b" l="l" r="r" t="t"/>
              <a:pathLst>
                <a:path extrusionOk="0" h="1140" w="687">
                  <a:moveTo>
                    <a:pt x="79" y="1"/>
                  </a:moveTo>
                  <a:cubicBezTo>
                    <a:pt x="53" y="1"/>
                    <a:pt x="25" y="5"/>
                    <a:pt x="0" y="10"/>
                  </a:cubicBezTo>
                  <a:lnTo>
                    <a:pt x="0" y="801"/>
                  </a:lnTo>
                  <a:cubicBezTo>
                    <a:pt x="0" y="1027"/>
                    <a:pt x="172" y="1139"/>
                    <a:pt x="344" y="1139"/>
                  </a:cubicBezTo>
                  <a:cubicBezTo>
                    <a:pt x="515" y="1139"/>
                    <a:pt x="687" y="1027"/>
                    <a:pt x="687" y="801"/>
                  </a:cubicBezTo>
                  <a:lnTo>
                    <a:pt x="687" y="572"/>
                  </a:lnTo>
                  <a:cubicBezTo>
                    <a:pt x="687" y="253"/>
                    <a:pt x="430" y="3"/>
                    <a:pt x="111" y="3"/>
                  </a:cubicBezTo>
                  <a:cubicBezTo>
                    <a:pt x="101" y="1"/>
                    <a:pt x="90" y="1"/>
                    <a:pt x="79" y="1"/>
                  </a:cubicBezTo>
                  <a:close/>
                </a:path>
              </a:pathLst>
            </a:custGeom>
            <a:solidFill>
              <a:srgbClr val="3C51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35"/>
            <p:cNvSpPr/>
            <p:nvPr/>
          </p:nvSpPr>
          <p:spPr>
            <a:xfrm>
              <a:off x="2047501" y="3920825"/>
              <a:ext cx="140532" cy="39015"/>
            </a:xfrm>
            <a:custGeom>
              <a:rect b="b" l="l" r="r" t="t"/>
              <a:pathLst>
                <a:path extrusionOk="0" h="1485" w="5349">
                  <a:moveTo>
                    <a:pt x="2664" y="0"/>
                  </a:moveTo>
                  <a:cubicBezTo>
                    <a:pt x="1679" y="0"/>
                    <a:pt x="750" y="375"/>
                    <a:pt x="167" y="1006"/>
                  </a:cubicBezTo>
                  <a:cubicBezTo>
                    <a:pt x="1" y="1186"/>
                    <a:pt x="132" y="1485"/>
                    <a:pt x="382" y="1485"/>
                  </a:cubicBezTo>
                  <a:cubicBezTo>
                    <a:pt x="458" y="1478"/>
                    <a:pt x="535" y="1443"/>
                    <a:pt x="590" y="1388"/>
                  </a:cubicBezTo>
                  <a:cubicBezTo>
                    <a:pt x="1062" y="874"/>
                    <a:pt x="1839" y="562"/>
                    <a:pt x="2664" y="562"/>
                  </a:cubicBezTo>
                  <a:cubicBezTo>
                    <a:pt x="3490" y="562"/>
                    <a:pt x="4259" y="874"/>
                    <a:pt x="4738" y="1388"/>
                  </a:cubicBezTo>
                  <a:cubicBezTo>
                    <a:pt x="4800" y="1455"/>
                    <a:pt x="4872" y="1483"/>
                    <a:pt x="4941" y="1483"/>
                  </a:cubicBezTo>
                  <a:cubicBezTo>
                    <a:pt x="5157" y="1483"/>
                    <a:pt x="5349" y="1209"/>
                    <a:pt x="5154" y="999"/>
                  </a:cubicBezTo>
                  <a:cubicBezTo>
                    <a:pt x="4579" y="375"/>
                    <a:pt x="3642" y="0"/>
                    <a:pt x="2664" y="0"/>
                  </a:cubicBezTo>
                  <a:close/>
                </a:path>
              </a:pathLst>
            </a:custGeom>
            <a:solidFill>
              <a:srgbClr val="4C5F7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35"/>
            <p:cNvSpPr/>
            <p:nvPr/>
          </p:nvSpPr>
          <p:spPr>
            <a:xfrm>
              <a:off x="1908099" y="3724018"/>
              <a:ext cx="353549" cy="330114"/>
            </a:xfrm>
            <a:custGeom>
              <a:rect b="b" l="l" r="r" t="t"/>
              <a:pathLst>
                <a:path extrusionOk="0" h="12565" w="13457">
                  <a:moveTo>
                    <a:pt x="3503" y="0"/>
                  </a:moveTo>
                  <a:lnTo>
                    <a:pt x="3503" y="0"/>
                  </a:lnTo>
                  <a:cubicBezTo>
                    <a:pt x="250" y="2650"/>
                    <a:pt x="0" y="7526"/>
                    <a:pt x="2969" y="10495"/>
                  </a:cubicBezTo>
                  <a:cubicBezTo>
                    <a:pt x="4356" y="11882"/>
                    <a:pt x="6164" y="12564"/>
                    <a:pt x="7966" y="12564"/>
                  </a:cubicBezTo>
                  <a:cubicBezTo>
                    <a:pt x="10013" y="12564"/>
                    <a:pt x="12051" y="11684"/>
                    <a:pt x="13457" y="9954"/>
                  </a:cubicBezTo>
                  <a:lnTo>
                    <a:pt x="13457" y="9954"/>
                  </a:lnTo>
                  <a:cubicBezTo>
                    <a:pt x="12201" y="10980"/>
                    <a:pt x="10620" y="11542"/>
                    <a:pt x="8997" y="11542"/>
                  </a:cubicBezTo>
                  <a:cubicBezTo>
                    <a:pt x="6264" y="11542"/>
                    <a:pt x="3781" y="9968"/>
                    <a:pt x="2608" y="7505"/>
                  </a:cubicBezTo>
                  <a:cubicBezTo>
                    <a:pt x="1436" y="5036"/>
                    <a:pt x="1783" y="2116"/>
                    <a:pt x="3503" y="0"/>
                  </a:cubicBezTo>
                  <a:close/>
                </a:path>
              </a:pathLst>
            </a:custGeom>
            <a:solidFill>
              <a:srgbClr val="B0BDC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7" name="Google Shape;437;p35"/>
          <p:cNvGrpSpPr/>
          <p:nvPr/>
        </p:nvGrpSpPr>
        <p:grpSpPr>
          <a:xfrm>
            <a:off x="4178895" y="1386597"/>
            <a:ext cx="607152" cy="590547"/>
            <a:chOff x="4895343" y="4078350"/>
            <a:chExt cx="510469" cy="512583"/>
          </a:xfrm>
        </p:grpSpPr>
        <p:sp>
          <p:nvSpPr>
            <p:cNvPr id="438" name="Google Shape;438;p35"/>
            <p:cNvSpPr/>
            <p:nvPr/>
          </p:nvSpPr>
          <p:spPr>
            <a:xfrm>
              <a:off x="5165512" y="4078350"/>
              <a:ext cx="240300" cy="270900"/>
            </a:xfrm>
            <a:custGeom>
              <a:rect b="b" l="l" r="r" t="t"/>
              <a:pathLst>
                <a:path extrusionOk="0" h="13713" w="12164">
                  <a:moveTo>
                    <a:pt x="5133" y="0"/>
                  </a:moveTo>
                  <a:cubicBezTo>
                    <a:pt x="4978" y="0"/>
                    <a:pt x="4836" y="90"/>
                    <a:pt x="4768" y="230"/>
                  </a:cubicBezTo>
                  <a:lnTo>
                    <a:pt x="90" y="9961"/>
                  </a:lnTo>
                  <a:lnTo>
                    <a:pt x="90" y="9960"/>
                  </a:lnTo>
                  <a:lnTo>
                    <a:pt x="90" y="9960"/>
                  </a:lnTo>
                  <a:cubicBezTo>
                    <a:pt x="0" y="10145"/>
                    <a:pt x="65" y="10368"/>
                    <a:pt x="238" y="10479"/>
                  </a:cubicBezTo>
                  <a:lnTo>
                    <a:pt x="5249" y="13649"/>
                  </a:lnTo>
                  <a:cubicBezTo>
                    <a:pt x="5314" y="13690"/>
                    <a:pt x="5389" y="13711"/>
                    <a:pt x="5466" y="13712"/>
                  </a:cubicBezTo>
                  <a:cubicBezTo>
                    <a:pt x="5504" y="13712"/>
                    <a:pt x="5542" y="13707"/>
                    <a:pt x="5577" y="13695"/>
                  </a:cubicBezTo>
                  <a:cubicBezTo>
                    <a:pt x="5689" y="13664"/>
                    <a:pt x="5782" y="13586"/>
                    <a:pt x="5832" y="13481"/>
                  </a:cubicBezTo>
                  <a:lnTo>
                    <a:pt x="12034" y="582"/>
                  </a:lnTo>
                  <a:cubicBezTo>
                    <a:pt x="12164" y="311"/>
                    <a:pt x="11967" y="0"/>
                    <a:pt x="11668"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35"/>
            <p:cNvSpPr/>
            <p:nvPr/>
          </p:nvSpPr>
          <p:spPr>
            <a:xfrm>
              <a:off x="5221617" y="4078350"/>
              <a:ext cx="184196" cy="270900"/>
            </a:xfrm>
            <a:custGeom>
              <a:rect b="b" l="l" r="r" t="t"/>
              <a:pathLst>
                <a:path extrusionOk="0" h="13713" w="9324">
                  <a:moveTo>
                    <a:pt x="5830" y="0"/>
                  </a:moveTo>
                  <a:lnTo>
                    <a:pt x="1" y="12124"/>
                  </a:lnTo>
                  <a:lnTo>
                    <a:pt x="2409" y="13649"/>
                  </a:lnTo>
                  <a:cubicBezTo>
                    <a:pt x="2474" y="13690"/>
                    <a:pt x="2549" y="13712"/>
                    <a:pt x="2626" y="13712"/>
                  </a:cubicBezTo>
                  <a:cubicBezTo>
                    <a:pt x="2664" y="13712"/>
                    <a:pt x="2702" y="13707"/>
                    <a:pt x="2737" y="13697"/>
                  </a:cubicBezTo>
                  <a:cubicBezTo>
                    <a:pt x="2849" y="13664"/>
                    <a:pt x="2942" y="13587"/>
                    <a:pt x="2992" y="13483"/>
                  </a:cubicBezTo>
                  <a:lnTo>
                    <a:pt x="9194" y="582"/>
                  </a:lnTo>
                  <a:cubicBezTo>
                    <a:pt x="9324" y="313"/>
                    <a:pt x="9127" y="0"/>
                    <a:pt x="8828"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35"/>
            <p:cNvSpPr/>
            <p:nvPr/>
          </p:nvSpPr>
          <p:spPr>
            <a:xfrm>
              <a:off x="4895363" y="4078350"/>
              <a:ext cx="240300" cy="270900"/>
            </a:xfrm>
            <a:custGeom>
              <a:rect b="b" l="l" r="r" t="t"/>
              <a:pathLst>
                <a:path extrusionOk="0" h="13713" w="12164">
                  <a:moveTo>
                    <a:pt x="493" y="0"/>
                  </a:moveTo>
                  <a:cubicBezTo>
                    <a:pt x="196" y="0"/>
                    <a:pt x="0" y="312"/>
                    <a:pt x="131" y="582"/>
                  </a:cubicBezTo>
                  <a:lnTo>
                    <a:pt x="6333" y="13481"/>
                  </a:lnTo>
                  <a:cubicBezTo>
                    <a:pt x="6382" y="13586"/>
                    <a:pt x="6475" y="13664"/>
                    <a:pt x="6586" y="13695"/>
                  </a:cubicBezTo>
                  <a:cubicBezTo>
                    <a:pt x="6623" y="13707"/>
                    <a:pt x="6660" y="13712"/>
                    <a:pt x="6698" y="13712"/>
                  </a:cubicBezTo>
                  <a:cubicBezTo>
                    <a:pt x="6775" y="13711"/>
                    <a:pt x="6850" y="13690"/>
                    <a:pt x="6914" y="13649"/>
                  </a:cubicBezTo>
                  <a:lnTo>
                    <a:pt x="11926" y="10479"/>
                  </a:lnTo>
                  <a:cubicBezTo>
                    <a:pt x="12100" y="10368"/>
                    <a:pt x="12163" y="10145"/>
                    <a:pt x="12075" y="9960"/>
                  </a:cubicBezTo>
                  <a:lnTo>
                    <a:pt x="12075" y="9960"/>
                  </a:lnTo>
                  <a:lnTo>
                    <a:pt x="12075" y="9961"/>
                  </a:lnTo>
                  <a:lnTo>
                    <a:pt x="7396" y="230"/>
                  </a:lnTo>
                  <a:cubicBezTo>
                    <a:pt x="7330" y="89"/>
                    <a:pt x="7187" y="0"/>
                    <a:pt x="7031" y="0"/>
                  </a:cubicBezTo>
                  <a:lnTo>
                    <a:pt x="495" y="0"/>
                  </a:lnTo>
                  <a:cubicBezTo>
                    <a:pt x="495" y="0"/>
                    <a:pt x="494" y="0"/>
                    <a:pt x="493" y="0"/>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35"/>
            <p:cNvSpPr/>
            <p:nvPr/>
          </p:nvSpPr>
          <p:spPr>
            <a:xfrm>
              <a:off x="4895343" y="4078350"/>
              <a:ext cx="184235" cy="270900"/>
            </a:xfrm>
            <a:custGeom>
              <a:rect b="b" l="l" r="r" t="t"/>
              <a:pathLst>
                <a:path extrusionOk="0" h="13713" w="9326">
                  <a:moveTo>
                    <a:pt x="496" y="0"/>
                  </a:moveTo>
                  <a:cubicBezTo>
                    <a:pt x="198" y="0"/>
                    <a:pt x="1" y="313"/>
                    <a:pt x="132" y="582"/>
                  </a:cubicBezTo>
                  <a:lnTo>
                    <a:pt x="6334" y="13483"/>
                  </a:lnTo>
                  <a:cubicBezTo>
                    <a:pt x="6383" y="13587"/>
                    <a:pt x="6476" y="13664"/>
                    <a:pt x="6587" y="13697"/>
                  </a:cubicBezTo>
                  <a:cubicBezTo>
                    <a:pt x="6624" y="13707"/>
                    <a:pt x="6661" y="13712"/>
                    <a:pt x="6699" y="13712"/>
                  </a:cubicBezTo>
                  <a:cubicBezTo>
                    <a:pt x="6776" y="13712"/>
                    <a:pt x="6851" y="13690"/>
                    <a:pt x="6915" y="13649"/>
                  </a:cubicBezTo>
                  <a:lnTo>
                    <a:pt x="9325" y="12124"/>
                  </a:lnTo>
                  <a:lnTo>
                    <a:pt x="3496" y="0"/>
                  </a:ln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35"/>
            <p:cNvSpPr/>
            <p:nvPr/>
          </p:nvSpPr>
          <p:spPr>
            <a:xfrm>
              <a:off x="4990503" y="4270566"/>
              <a:ext cx="320387" cy="320367"/>
            </a:xfrm>
            <a:custGeom>
              <a:rect b="b" l="l" r="r" t="t"/>
              <a:pathLst>
                <a:path extrusionOk="0" h="16217" w="16218">
                  <a:moveTo>
                    <a:pt x="8109" y="0"/>
                  </a:moveTo>
                  <a:cubicBezTo>
                    <a:pt x="3631" y="0"/>
                    <a:pt x="1" y="3630"/>
                    <a:pt x="1" y="8108"/>
                  </a:cubicBezTo>
                  <a:cubicBezTo>
                    <a:pt x="1" y="12587"/>
                    <a:pt x="3631" y="16216"/>
                    <a:pt x="8109" y="16216"/>
                  </a:cubicBezTo>
                  <a:cubicBezTo>
                    <a:pt x="12587" y="16216"/>
                    <a:pt x="16217" y="12587"/>
                    <a:pt x="16217" y="8108"/>
                  </a:cubicBezTo>
                  <a:cubicBezTo>
                    <a:pt x="16217" y="3630"/>
                    <a:pt x="12587" y="0"/>
                    <a:pt x="8109" y="0"/>
                  </a:cubicBezTo>
                  <a:close/>
                </a:path>
              </a:pathLst>
            </a:custGeom>
            <a:solidFill>
              <a:schemeClr val="dk1"/>
            </a:solidFill>
            <a:ln cap="flat" cmpd="sng" w="952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35"/>
            <p:cNvSpPr/>
            <p:nvPr/>
          </p:nvSpPr>
          <p:spPr>
            <a:xfrm>
              <a:off x="4990463" y="4317464"/>
              <a:ext cx="273508" cy="273468"/>
            </a:xfrm>
            <a:custGeom>
              <a:rect b="b" l="l" r="r" t="t"/>
              <a:pathLst>
                <a:path extrusionOk="0" h="13843" w="13845">
                  <a:moveTo>
                    <a:pt x="2378" y="1"/>
                  </a:moveTo>
                  <a:cubicBezTo>
                    <a:pt x="855" y="1520"/>
                    <a:pt x="0" y="3583"/>
                    <a:pt x="3" y="5734"/>
                  </a:cubicBezTo>
                  <a:cubicBezTo>
                    <a:pt x="3" y="10212"/>
                    <a:pt x="3633" y="13842"/>
                    <a:pt x="8111" y="13842"/>
                  </a:cubicBezTo>
                  <a:cubicBezTo>
                    <a:pt x="8115" y="13842"/>
                    <a:pt x="8118" y="13842"/>
                    <a:pt x="8122" y="13842"/>
                  </a:cubicBezTo>
                  <a:cubicBezTo>
                    <a:pt x="10269" y="13842"/>
                    <a:pt x="12328" y="12988"/>
                    <a:pt x="13844" y="11468"/>
                  </a:cubicBezTo>
                  <a:lnTo>
                    <a:pt x="2378" y="1"/>
                  </a:ln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35"/>
            <p:cNvSpPr/>
            <p:nvPr/>
          </p:nvSpPr>
          <p:spPr>
            <a:xfrm>
              <a:off x="5065295" y="4348065"/>
              <a:ext cx="170841" cy="161991"/>
            </a:xfrm>
            <a:custGeom>
              <a:rect b="b" l="l" r="r" t="t"/>
              <a:pathLst>
                <a:path extrusionOk="0" h="8200" w="8648">
                  <a:moveTo>
                    <a:pt x="4348" y="827"/>
                  </a:moveTo>
                  <a:lnTo>
                    <a:pt x="5307" y="2769"/>
                  </a:lnTo>
                  <a:cubicBezTo>
                    <a:pt x="5366" y="2889"/>
                    <a:pt x="5480" y="2972"/>
                    <a:pt x="5612" y="2991"/>
                  </a:cubicBezTo>
                  <a:lnTo>
                    <a:pt x="7756" y="3303"/>
                  </a:lnTo>
                  <a:lnTo>
                    <a:pt x="7814" y="2901"/>
                  </a:lnTo>
                  <a:lnTo>
                    <a:pt x="7772" y="3349"/>
                  </a:lnTo>
                  <a:lnTo>
                    <a:pt x="6219" y="4862"/>
                  </a:lnTo>
                  <a:cubicBezTo>
                    <a:pt x="6123" y="4955"/>
                    <a:pt x="6081" y="5089"/>
                    <a:pt x="6104" y="5221"/>
                  </a:cubicBezTo>
                  <a:lnTo>
                    <a:pt x="6470" y="7357"/>
                  </a:lnTo>
                  <a:lnTo>
                    <a:pt x="6869" y="7288"/>
                  </a:lnTo>
                  <a:lnTo>
                    <a:pt x="6429" y="7385"/>
                  </a:lnTo>
                  <a:lnTo>
                    <a:pt x="4512" y="6377"/>
                  </a:lnTo>
                  <a:cubicBezTo>
                    <a:pt x="4453" y="6346"/>
                    <a:pt x="4388" y="6330"/>
                    <a:pt x="4323" y="6330"/>
                  </a:cubicBezTo>
                  <a:cubicBezTo>
                    <a:pt x="4258" y="6330"/>
                    <a:pt x="4194" y="6346"/>
                    <a:pt x="4134" y="6377"/>
                  </a:cubicBezTo>
                  <a:lnTo>
                    <a:pt x="2217" y="7385"/>
                  </a:lnTo>
                  <a:lnTo>
                    <a:pt x="2404" y="7744"/>
                  </a:lnTo>
                  <a:lnTo>
                    <a:pt x="2178" y="7357"/>
                  </a:lnTo>
                  <a:lnTo>
                    <a:pt x="2544" y="5221"/>
                  </a:lnTo>
                  <a:cubicBezTo>
                    <a:pt x="2566" y="5090"/>
                    <a:pt x="2523" y="4955"/>
                    <a:pt x="2427" y="4862"/>
                  </a:cubicBezTo>
                  <a:lnTo>
                    <a:pt x="876" y="3349"/>
                  </a:lnTo>
                  <a:lnTo>
                    <a:pt x="591" y="3639"/>
                  </a:lnTo>
                  <a:lnTo>
                    <a:pt x="591" y="3639"/>
                  </a:lnTo>
                  <a:lnTo>
                    <a:pt x="891" y="3303"/>
                  </a:lnTo>
                  <a:lnTo>
                    <a:pt x="3035" y="2991"/>
                  </a:lnTo>
                  <a:cubicBezTo>
                    <a:pt x="3167" y="2972"/>
                    <a:pt x="3281" y="2889"/>
                    <a:pt x="3340" y="2769"/>
                  </a:cubicBezTo>
                  <a:lnTo>
                    <a:pt x="4299" y="827"/>
                  </a:lnTo>
                  <a:close/>
                  <a:moveTo>
                    <a:pt x="4319" y="0"/>
                  </a:moveTo>
                  <a:cubicBezTo>
                    <a:pt x="4003" y="0"/>
                    <a:pt x="3713" y="181"/>
                    <a:pt x="3573" y="466"/>
                  </a:cubicBezTo>
                  <a:lnTo>
                    <a:pt x="2708" y="2219"/>
                  </a:lnTo>
                  <a:lnTo>
                    <a:pt x="774" y="2500"/>
                  </a:lnTo>
                  <a:cubicBezTo>
                    <a:pt x="459" y="2547"/>
                    <a:pt x="197" y="2768"/>
                    <a:pt x="99" y="3072"/>
                  </a:cubicBezTo>
                  <a:cubicBezTo>
                    <a:pt x="0" y="3374"/>
                    <a:pt x="82" y="3707"/>
                    <a:pt x="310" y="3930"/>
                  </a:cubicBezTo>
                  <a:lnTo>
                    <a:pt x="1709" y="5293"/>
                  </a:lnTo>
                  <a:lnTo>
                    <a:pt x="1380" y="7219"/>
                  </a:lnTo>
                  <a:cubicBezTo>
                    <a:pt x="1326" y="7533"/>
                    <a:pt x="1454" y="7851"/>
                    <a:pt x="1712" y="8038"/>
                  </a:cubicBezTo>
                  <a:cubicBezTo>
                    <a:pt x="1858" y="8144"/>
                    <a:pt x="2031" y="8198"/>
                    <a:pt x="2205" y="8198"/>
                  </a:cubicBezTo>
                  <a:cubicBezTo>
                    <a:pt x="2338" y="8198"/>
                    <a:pt x="2471" y="8167"/>
                    <a:pt x="2593" y="8103"/>
                  </a:cubicBezTo>
                  <a:lnTo>
                    <a:pt x="4323" y="7193"/>
                  </a:lnTo>
                  <a:lnTo>
                    <a:pt x="6053" y="8103"/>
                  </a:lnTo>
                  <a:cubicBezTo>
                    <a:pt x="6173" y="8166"/>
                    <a:pt x="6306" y="8200"/>
                    <a:pt x="6443" y="8200"/>
                  </a:cubicBezTo>
                  <a:cubicBezTo>
                    <a:pt x="6961" y="8197"/>
                    <a:pt x="7355" y="7731"/>
                    <a:pt x="7268" y="7219"/>
                  </a:cubicBezTo>
                  <a:lnTo>
                    <a:pt x="6937" y="5293"/>
                  </a:lnTo>
                  <a:lnTo>
                    <a:pt x="8338" y="3929"/>
                  </a:lnTo>
                  <a:cubicBezTo>
                    <a:pt x="8566" y="3707"/>
                    <a:pt x="8647" y="3374"/>
                    <a:pt x="8549" y="3070"/>
                  </a:cubicBezTo>
                  <a:cubicBezTo>
                    <a:pt x="8450" y="2768"/>
                    <a:pt x="8188" y="2547"/>
                    <a:pt x="7873" y="2500"/>
                  </a:cubicBezTo>
                  <a:lnTo>
                    <a:pt x="5939" y="2219"/>
                  </a:lnTo>
                  <a:lnTo>
                    <a:pt x="5075" y="466"/>
                  </a:lnTo>
                  <a:cubicBezTo>
                    <a:pt x="4936" y="181"/>
                    <a:pt x="4645" y="0"/>
                    <a:pt x="4327" y="0"/>
                  </a:cubicBezTo>
                  <a:cubicBezTo>
                    <a:pt x="4325" y="0"/>
                    <a:pt x="4324" y="0"/>
                    <a:pt x="4323" y="0"/>
                  </a:cubicBezTo>
                  <a:cubicBezTo>
                    <a:pt x="4322" y="0"/>
                    <a:pt x="4321" y="0"/>
                    <a:pt x="4319"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5" name="Google Shape;445;p35"/>
            <p:cNvSpPr/>
            <p:nvPr/>
          </p:nvSpPr>
          <p:spPr>
            <a:xfrm>
              <a:off x="5270076" y="4422837"/>
              <a:ext cx="19498" cy="15923"/>
            </a:xfrm>
            <a:custGeom>
              <a:rect b="b" l="l" r="r" t="t"/>
              <a:pathLst>
                <a:path extrusionOk="0" h="806" w="987">
                  <a:moveTo>
                    <a:pt x="443" y="0"/>
                  </a:moveTo>
                  <a:cubicBezTo>
                    <a:pt x="337" y="0"/>
                    <a:pt x="232" y="38"/>
                    <a:pt x="156" y="113"/>
                  </a:cubicBezTo>
                  <a:cubicBezTo>
                    <a:pt x="0" y="274"/>
                    <a:pt x="0" y="528"/>
                    <a:pt x="156" y="689"/>
                  </a:cubicBezTo>
                  <a:cubicBezTo>
                    <a:pt x="234" y="762"/>
                    <a:pt x="338" y="804"/>
                    <a:pt x="445" y="806"/>
                  </a:cubicBezTo>
                  <a:cubicBezTo>
                    <a:pt x="807" y="806"/>
                    <a:pt x="987" y="366"/>
                    <a:pt x="728" y="113"/>
                  </a:cubicBezTo>
                  <a:cubicBezTo>
                    <a:pt x="653" y="38"/>
                    <a:pt x="548" y="0"/>
                    <a:pt x="443"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35"/>
            <p:cNvSpPr/>
            <p:nvPr/>
          </p:nvSpPr>
          <p:spPr>
            <a:xfrm>
              <a:off x="5141925" y="4294687"/>
              <a:ext cx="17621" cy="15942"/>
            </a:xfrm>
            <a:custGeom>
              <a:rect b="b" l="l" r="r" t="t"/>
              <a:pathLst>
                <a:path extrusionOk="0" h="807" w="892">
                  <a:moveTo>
                    <a:pt x="443" y="1"/>
                  </a:moveTo>
                  <a:cubicBezTo>
                    <a:pt x="338" y="1"/>
                    <a:pt x="232" y="38"/>
                    <a:pt x="157" y="114"/>
                  </a:cubicBezTo>
                  <a:cubicBezTo>
                    <a:pt x="1" y="273"/>
                    <a:pt x="1" y="529"/>
                    <a:pt x="157" y="689"/>
                  </a:cubicBezTo>
                  <a:cubicBezTo>
                    <a:pt x="234" y="764"/>
                    <a:pt x="337" y="806"/>
                    <a:pt x="445" y="806"/>
                  </a:cubicBezTo>
                  <a:cubicBezTo>
                    <a:pt x="551" y="806"/>
                    <a:pt x="654" y="764"/>
                    <a:pt x="728" y="689"/>
                  </a:cubicBezTo>
                  <a:cubicBezTo>
                    <a:pt x="892" y="532"/>
                    <a:pt x="892" y="271"/>
                    <a:pt x="728" y="114"/>
                  </a:cubicBezTo>
                  <a:cubicBezTo>
                    <a:pt x="654" y="38"/>
                    <a:pt x="549" y="1"/>
                    <a:pt x="443"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35"/>
            <p:cNvSpPr/>
            <p:nvPr/>
          </p:nvSpPr>
          <p:spPr>
            <a:xfrm>
              <a:off x="5049353" y="4332261"/>
              <a:ext cx="18728" cy="15923"/>
            </a:xfrm>
            <a:custGeom>
              <a:rect b="b" l="l" r="r" t="t"/>
              <a:pathLst>
                <a:path extrusionOk="0" h="806" w="948">
                  <a:moveTo>
                    <a:pt x="543" y="0"/>
                  </a:moveTo>
                  <a:cubicBezTo>
                    <a:pt x="437" y="0"/>
                    <a:pt x="331" y="38"/>
                    <a:pt x="258" y="113"/>
                  </a:cubicBezTo>
                  <a:cubicBezTo>
                    <a:pt x="1" y="367"/>
                    <a:pt x="179" y="806"/>
                    <a:pt x="542" y="806"/>
                  </a:cubicBezTo>
                  <a:cubicBezTo>
                    <a:pt x="651" y="806"/>
                    <a:pt x="754" y="762"/>
                    <a:pt x="830" y="685"/>
                  </a:cubicBezTo>
                  <a:cubicBezTo>
                    <a:pt x="906" y="609"/>
                    <a:pt x="948" y="507"/>
                    <a:pt x="948" y="400"/>
                  </a:cubicBezTo>
                  <a:cubicBezTo>
                    <a:pt x="948" y="292"/>
                    <a:pt x="906" y="189"/>
                    <a:pt x="830" y="113"/>
                  </a:cubicBezTo>
                  <a:cubicBezTo>
                    <a:pt x="755" y="38"/>
                    <a:pt x="649" y="0"/>
                    <a:pt x="543"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35"/>
            <p:cNvSpPr/>
            <p:nvPr/>
          </p:nvSpPr>
          <p:spPr>
            <a:xfrm>
              <a:off x="5230605" y="4513414"/>
              <a:ext cx="18708" cy="15942"/>
            </a:xfrm>
            <a:custGeom>
              <a:rect b="b" l="l" r="r" t="t"/>
              <a:pathLst>
                <a:path extrusionOk="0" h="807" w="947">
                  <a:moveTo>
                    <a:pt x="542" y="1"/>
                  </a:moveTo>
                  <a:cubicBezTo>
                    <a:pt x="436" y="1"/>
                    <a:pt x="331" y="40"/>
                    <a:pt x="254" y="117"/>
                  </a:cubicBezTo>
                  <a:cubicBezTo>
                    <a:pt x="1" y="373"/>
                    <a:pt x="182" y="805"/>
                    <a:pt x="541" y="807"/>
                  </a:cubicBezTo>
                  <a:cubicBezTo>
                    <a:pt x="650" y="807"/>
                    <a:pt x="752" y="765"/>
                    <a:pt x="828" y="689"/>
                  </a:cubicBezTo>
                  <a:cubicBezTo>
                    <a:pt x="903" y="611"/>
                    <a:pt x="945" y="508"/>
                    <a:pt x="947" y="401"/>
                  </a:cubicBezTo>
                  <a:cubicBezTo>
                    <a:pt x="945" y="294"/>
                    <a:pt x="903" y="193"/>
                    <a:pt x="828" y="117"/>
                  </a:cubicBezTo>
                  <a:cubicBezTo>
                    <a:pt x="752" y="40"/>
                    <a:pt x="647" y="1"/>
                    <a:pt x="542"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35"/>
            <p:cNvSpPr/>
            <p:nvPr/>
          </p:nvSpPr>
          <p:spPr>
            <a:xfrm>
              <a:off x="5233252" y="4332261"/>
              <a:ext cx="16120" cy="15923"/>
            </a:xfrm>
            <a:custGeom>
              <a:rect b="b" l="l" r="r" t="t"/>
              <a:pathLst>
                <a:path extrusionOk="0" h="806" w="816">
                  <a:moveTo>
                    <a:pt x="407" y="0"/>
                  </a:moveTo>
                  <a:cubicBezTo>
                    <a:pt x="301" y="0"/>
                    <a:pt x="195" y="38"/>
                    <a:pt x="120" y="113"/>
                  </a:cubicBezTo>
                  <a:cubicBezTo>
                    <a:pt x="45" y="189"/>
                    <a:pt x="3" y="293"/>
                    <a:pt x="3" y="400"/>
                  </a:cubicBezTo>
                  <a:cubicBezTo>
                    <a:pt x="0" y="625"/>
                    <a:pt x="182" y="806"/>
                    <a:pt x="405" y="806"/>
                  </a:cubicBezTo>
                  <a:cubicBezTo>
                    <a:pt x="405" y="806"/>
                    <a:pt x="406" y="806"/>
                    <a:pt x="407" y="806"/>
                  </a:cubicBezTo>
                  <a:lnTo>
                    <a:pt x="409" y="806"/>
                  </a:lnTo>
                  <a:cubicBezTo>
                    <a:pt x="409" y="806"/>
                    <a:pt x="410" y="806"/>
                    <a:pt x="411" y="806"/>
                  </a:cubicBezTo>
                  <a:cubicBezTo>
                    <a:pt x="634" y="806"/>
                    <a:pt x="815" y="625"/>
                    <a:pt x="813" y="400"/>
                  </a:cubicBezTo>
                  <a:cubicBezTo>
                    <a:pt x="813" y="293"/>
                    <a:pt x="770" y="191"/>
                    <a:pt x="696" y="113"/>
                  </a:cubicBezTo>
                  <a:cubicBezTo>
                    <a:pt x="619" y="38"/>
                    <a:pt x="513" y="0"/>
                    <a:pt x="407"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35"/>
            <p:cNvSpPr/>
            <p:nvPr/>
          </p:nvSpPr>
          <p:spPr>
            <a:xfrm>
              <a:off x="5258361" y="4373825"/>
              <a:ext cx="21395" cy="15942"/>
            </a:xfrm>
            <a:custGeom>
              <a:rect b="b" l="l" r="r" t="t"/>
              <a:pathLst>
                <a:path extrusionOk="0" h="807" w="1083">
                  <a:moveTo>
                    <a:pt x="543" y="0"/>
                  </a:moveTo>
                  <a:cubicBezTo>
                    <a:pt x="438" y="0"/>
                    <a:pt x="332" y="38"/>
                    <a:pt x="255" y="112"/>
                  </a:cubicBezTo>
                  <a:cubicBezTo>
                    <a:pt x="0" y="370"/>
                    <a:pt x="182" y="805"/>
                    <a:pt x="542" y="806"/>
                  </a:cubicBezTo>
                  <a:cubicBezTo>
                    <a:pt x="903" y="803"/>
                    <a:pt x="1083" y="370"/>
                    <a:pt x="830" y="112"/>
                  </a:cubicBezTo>
                  <a:cubicBezTo>
                    <a:pt x="754" y="38"/>
                    <a:pt x="648" y="0"/>
                    <a:pt x="543"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35"/>
            <p:cNvSpPr/>
            <p:nvPr/>
          </p:nvSpPr>
          <p:spPr>
            <a:xfrm>
              <a:off x="5093624" y="4304465"/>
              <a:ext cx="16041" cy="15942"/>
            </a:xfrm>
            <a:custGeom>
              <a:rect b="b" l="l" r="r" t="t"/>
              <a:pathLst>
                <a:path extrusionOk="0" h="807" w="812">
                  <a:moveTo>
                    <a:pt x="408" y="1"/>
                  </a:moveTo>
                  <a:cubicBezTo>
                    <a:pt x="302" y="1"/>
                    <a:pt x="197" y="38"/>
                    <a:pt x="122" y="113"/>
                  </a:cubicBezTo>
                  <a:cubicBezTo>
                    <a:pt x="46" y="190"/>
                    <a:pt x="2" y="293"/>
                    <a:pt x="0" y="401"/>
                  </a:cubicBezTo>
                  <a:cubicBezTo>
                    <a:pt x="6" y="622"/>
                    <a:pt x="183" y="800"/>
                    <a:pt x="404" y="807"/>
                  </a:cubicBezTo>
                  <a:lnTo>
                    <a:pt x="406" y="807"/>
                  </a:lnTo>
                  <a:cubicBezTo>
                    <a:pt x="513" y="805"/>
                    <a:pt x="616" y="764"/>
                    <a:pt x="693" y="690"/>
                  </a:cubicBezTo>
                  <a:cubicBezTo>
                    <a:pt x="769" y="612"/>
                    <a:pt x="811" y="510"/>
                    <a:pt x="811" y="401"/>
                  </a:cubicBezTo>
                  <a:cubicBezTo>
                    <a:pt x="811" y="293"/>
                    <a:pt x="769" y="190"/>
                    <a:pt x="693" y="113"/>
                  </a:cubicBezTo>
                  <a:cubicBezTo>
                    <a:pt x="618" y="38"/>
                    <a:pt x="513" y="1"/>
                    <a:pt x="408"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35"/>
            <p:cNvSpPr/>
            <p:nvPr/>
          </p:nvSpPr>
          <p:spPr>
            <a:xfrm>
              <a:off x="5261067" y="4471869"/>
              <a:ext cx="16021" cy="15923"/>
            </a:xfrm>
            <a:custGeom>
              <a:rect b="b" l="l" r="r" t="t"/>
              <a:pathLst>
                <a:path extrusionOk="0" h="806" w="811">
                  <a:moveTo>
                    <a:pt x="405" y="0"/>
                  </a:moveTo>
                  <a:cubicBezTo>
                    <a:pt x="299" y="0"/>
                    <a:pt x="193" y="39"/>
                    <a:pt x="118" y="116"/>
                  </a:cubicBezTo>
                  <a:cubicBezTo>
                    <a:pt x="44" y="192"/>
                    <a:pt x="1" y="293"/>
                    <a:pt x="0" y="400"/>
                  </a:cubicBezTo>
                  <a:cubicBezTo>
                    <a:pt x="1" y="507"/>
                    <a:pt x="42" y="610"/>
                    <a:pt x="118" y="687"/>
                  </a:cubicBezTo>
                  <a:cubicBezTo>
                    <a:pt x="194" y="763"/>
                    <a:pt x="297" y="805"/>
                    <a:pt x="405" y="805"/>
                  </a:cubicBezTo>
                  <a:cubicBezTo>
                    <a:pt x="512" y="805"/>
                    <a:pt x="617" y="763"/>
                    <a:pt x="693" y="687"/>
                  </a:cubicBezTo>
                  <a:cubicBezTo>
                    <a:pt x="767" y="610"/>
                    <a:pt x="809" y="507"/>
                    <a:pt x="811" y="400"/>
                  </a:cubicBezTo>
                  <a:cubicBezTo>
                    <a:pt x="809" y="293"/>
                    <a:pt x="767" y="192"/>
                    <a:pt x="693" y="116"/>
                  </a:cubicBezTo>
                  <a:cubicBezTo>
                    <a:pt x="618" y="39"/>
                    <a:pt x="512" y="0"/>
                    <a:pt x="405"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35"/>
            <p:cNvSpPr/>
            <p:nvPr/>
          </p:nvSpPr>
          <p:spPr>
            <a:xfrm>
              <a:off x="5191668" y="4304465"/>
              <a:ext cx="16120" cy="15942"/>
            </a:xfrm>
            <a:custGeom>
              <a:rect b="b" l="l" r="r" t="t"/>
              <a:pathLst>
                <a:path extrusionOk="0" h="807" w="816">
                  <a:moveTo>
                    <a:pt x="407" y="1"/>
                  </a:moveTo>
                  <a:cubicBezTo>
                    <a:pt x="301" y="1"/>
                    <a:pt x="196" y="38"/>
                    <a:pt x="121" y="113"/>
                  </a:cubicBezTo>
                  <a:cubicBezTo>
                    <a:pt x="46" y="190"/>
                    <a:pt x="4" y="294"/>
                    <a:pt x="4" y="401"/>
                  </a:cubicBezTo>
                  <a:cubicBezTo>
                    <a:pt x="1" y="624"/>
                    <a:pt x="183" y="807"/>
                    <a:pt x="405" y="807"/>
                  </a:cubicBezTo>
                  <a:cubicBezTo>
                    <a:pt x="406" y="807"/>
                    <a:pt x="407" y="807"/>
                    <a:pt x="408" y="807"/>
                  </a:cubicBezTo>
                  <a:lnTo>
                    <a:pt x="409" y="807"/>
                  </a:lnTo>
                  <a:cubicBezTo>
                    <a:pt x="410" y="807"/>
                    <a:pt x="411" y="807"/>
                    <a:pt x="412" y="807"/>
                  </a:cubicBezTo>
                  <a:cubicBezTo>
                    <a:pt x="634" y="807"/>
                    <a:pt x="816" y="626"/>
                    <a:pt x="815" y="401"/>
                  </a:cubicBezTo>
                  <a:cubicBezTo>
                    <a:pt x="813" y="294"/>
                    <a:pt x="771" y="190"/>
                    <a:pt x="696" y="113"/>
                  </a:cubicBezTo>
                  <a:cubicBezTo>
                    <a:pt x="620" y="38"/>
                    <a:pt x="513" y="1"/>
                    <a:pt x="407"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35"/>
            <p:cNvSpPr/>
            <p:nvPr/>
          </p:nvSpPr>
          <p:spPr>
            <a:xfrm>
              <a:off x="5265591" y="4397274"/>
              <a:ext cx="21375" cy="15962"/>
            </a:xfrm>
            <a:custGeom>
              <a:rect b="b" l="l" r="r" t="t"/>
              <a:pathLst>
                <a:path extrusionOk="0" h="808" w="1082">
                  <a:moveTo>
                    <a:pt x="540" y="0"/>
                  </a:moveTo>
                  <a:cubicBezTo>
                    <a:pt x="435" y="0"/>
                    <a:pt x="329" y="38"/>
                    <a:pt x="254" y="113"/>
                  </a:cubicBezTo>
                  <a:cubicBezTo>
                    <a:pt x="0" y="370"/>
                    <a:pt x="181" y="806"/>
                    <a:pt x="542" y="807"/>
                  </a:cubicBezTo>
                  <a:cubicBezTo>
                    <a:pt x="903" y="805"/>
                    <a:pt x="1082" y="368"/>
                    <a:pt x="825" y="113"/>
                  </a:cubicBezTo>
                  <a:cubicBezTo>
                    <a:pt x="751" y="38"/>
                    <a:pt x="646" y="0"/>
                    <a:pt x="540"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35"/>
            <p:cNvSpPr/>
            <p:nvPr/>
          </p:nvSpPr>
          <p:spPr>
            <a:xfrm>
              <a:off x="5117113" y="4297255"/>
              <a:ext cx="18866" cy="15962"/>
            </a:xfrm>
            <a:custGeom>
              <a:rect b="b" l="l" r="r" t="t"/>
              <a:pathLst>
                <a:path extrusionOk="0" h="808" w="955">
                  <a:moveTo>
                    <a:pt x="407" y="0"/>
                  </a:moveTo>
                  <a:cubicBezTo>
                    <a:pt x="301" y="0"/>
                    <a:pt x="195" y="38"/>
                    <a:pt x="121" y="113"/>
                  </a:cubicBezTo>
                  <a:cubicBezTo>
                    <a:pt x="45" y="189"/>
                    <a:pt x="2" y="293"/>
                    <a:pt x="2" y="400"/>
                  </a:cubicBezTo>
                  <a:cubicBezTo>
                    <a:pt x="1" y="509"/>
                    <a:pt x="43" y="613"/>
                    <a:pt x="121" y="689"/>
                  </a:cubicBezTo>
                  <a:cubicBezTo>
                    <a:pt x="197" y="763"/>
                    <a:pt x="301" y="806"/>
                    <a:pt x="408" y="807"/>
                  </a:cubicBezTo>
                  <a:cubicBezTo>
                    <a:pt x="409" y="807"/>
                    <a:pt x="410" y="807"/>
                    <a:pt x="411" y="807"/>
                  </a:cubicBezTo>
                  <a:cubicBezTo>
                    <a:pt x="774" y="807"/>
                    <a:pt x="955" y="367"/>
                    <a:pt x="696" y="113"/>
                  </a:cubicBezTo>
                  <a:cubicBezTo>
                    <a:pt x="620" y="38"/>
                    <a:pt x="513" y="0"/>
                    <a:pt x="407"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35"/>
            <p:cNvSpPr/>
            <p:nvPr/>
          </p:nvSpPr>
          <p:spPr>
            <a:xfrm>
              <a:off x="5249550" y="4493540"/>
              <a:ext cx="16041" cy="15942"/>
            </a:xfrm>
            <a:custGeom>
              <a:rect b="b" l="l" r="r" t="t"/>
              <a:pathLst>
                <a:path extrusionOk="0" h="807" w="812">
                  <a:moveTo>
                    <a:pt x="405" y="1"/>
                  </a:moveTo>
                  <a:cubicBezTo>
                    <a:pt x="299" y="1"/>
                    <a:pt x="192" y="38"/>
                    <a:pt x="117" y="114"/>
                  </a:cubicBezTo>
                  <a:cubicBezTo>
                    <a:pt x="44" y="191"/>
                    <a:pt x="2" y="294"/>
                    <a:pt x="0" y="401"/>
                  </a:cubicBezTo>
                  <a:cubicBezTo>
                    <a:pt x="0" y="509"/>
                    <a:pt x="42" y="612"/>
                    <a:pt x="117" y="689"/>
                  </a:cubicBezTo>
                  <a:cubicBezTo>
                    <a:pt x="196" y="763"/>
                    <a:pt x="299" y="805"/>
                    <a:pt x="406" y="806"/>
                  </a:cubicBezTo>
                  <a:cubicBezTo>
                    <a:pt x="513" y="805"/>
                    <a:pt x="615" y="763"/>
                    <a:pt x="693" y="689"/>
                  </a:cubicBezTo>
                  <a:cubicBezTo>
                    <a:pt x="767" y="612"/>
                    <a:pt x="810" y="508"/>
                    <a:pt x="811" y="401"/>
                  </a:cubicBezTo>
                  <a:cubicBezTo>
                    <a:pt x="810" y="294"/>
                    <a:pt x="767" y="191"/>
                    <a:pt x="693" y="114"/>
                  </a:cubicBezTo>
                  <a:cubicBezTo>
                    <a:pt x="618" y="38"/>
                    <a:pt x="512" y="1"/>
                    <a:pt x="405"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35"/>
            <p:cNvSpPr/>
            <p:nvPr/>
          </p:nvSpPr>
          <p:spPr>
            <a:xfrm>
              <a:off x="5213398" y="4315983"/>
              <a:ext cx="16081" cy="15942"/>
            </a:xfrm>
            <a:custGeom>
              <a:rect b="b" l="l" r="r" t="t"/>
              <a:pathLst>
                <a:path extrusionOk="0" h="807" w="814">
                  <a:moveTo>
                    <a:pt x="407" y="1"/>
                  </a:moveTo>
                  <a:cubicBezTo>
                    <a:pt x="301" y="1"/>
                    <a:pt x="195" y="38"/>
                    <a:pt x="120" y="114"/>
                  </a:cubicBezTo>
                  <a:cubicBezTo>
                    <a:pt x="45" y="191"/>
                    <a:pt x="3" y="294"/>
                    <a:pt x="2" y="402"/>
                  </a:cubicBezTo>
                  <a:cubicBezTo>
                    <a:pt x="0" y="625"/>
                    <a:pt x="180" y="806"/>
                    <a:pt x="404" y="806"/>
                  </a:cubicBezTo>
                  <a:cubicBezTo>
                    <a:pt x="405" y="806"/>
                    <a:pt x="406" y="806"/>
                    <a:pt x="407" y="806"/>
                  </a:cubicBezTo>
                  <a:lnTo>
                    <a:pt x="409" y="806"/>
                  </a:lnTo>
                  <a:cubicBezTo>
                    <a:pt x="631" y="805"/>
                    <a:pt x="811" y="625"/>
                    <a:pt x="813" y="402"/>
                  </a:cubicBezTo>
                  <a:cubicBezTo>
                    <a:pt x="814" y="294"/>
                    <a:pt x="769" y="190"/>
                    <a:pt x="691" y="114"/>
                  </a:cubicBezTo>
                  <a:cubicBezTo>
                    <a:pt x="618" y="38"/>
                    <a:pt x="513" y="1"/>
                    <a:pt x="407"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35"/>
            <p:cNvSpPr/>
            <p:nvPr/>
          </p:nvSpPr>
          <p:spPr>
            <a:xfrm>
              <a:off x="5248878" y="4351166"/>
              <a:ext cx="16100" cy="15942"/>
            </a:xfrm>
            <a:custGeom>
              <a:rect b="b" l="l" r="r" t="t"/>
              <a:pathLst>
                <a:path extrusionOk="0" h="807" w="815">
                  <a:moveTo>
                    <a:pt x="407" y="1"/>
                  </a:moveTo>
                  <a:cubicBezTo>
                    <a:pt x="302" y="1"/>
                    <a:pt x="196" y="38"/>
                    <a:pt x="119" y="113"/>
                  </a:cubicBezTo>
                  <a:cubicBezTo>
                    <a:pt x="46" y="191"/>
                    <a:pt x="3" y="294"/>
                    <a:pt x="2" y="401"/>
                  </a:cubicBezTo>
                  <a:cubicBezTo>
                    <a:pt x="0" y="625"/>
                    <a:pt x="181" y="806"/>
                    <a:pt x="405" y="806"/>
                  </a:cubicBezTo>
                  <a:cubicBezTo>
                    <a:pt x="406" y="806"/>
                    <a:pt x="406" y="806"/>
                    <a:pt x="407" y="806"/>
                  </a:cubicBezTo>
                  <a:cubicBezTo>
                    <a:pt x="409" y="806"/>
                    <a:pt x="411" y="806"/>
                    <a:pt x="413" y="806"/>
                  </a:cubicBezTo>
                  <a:cubicBezTo>
                    <a:pt x="519" y="806"/>
                    <a:pt x="620" y="764"/>
                    <a:pt x="696" y="689"/>
                  </a:cubicBezTo>
                  <a:cubicBezTo>
                    <a:pt x="772" y="613"/>
                    <a:pt x="814" y="509"/>
                    <a:pt x="813" y="401"/>
                  </a:cubicBezTo>
                  <a:cubicBezTo>
                    <a:pt x="813" y="294"/>
                    <a:pt x="770" y="189"/>
                    <a:pt x="696" y="113"/>
                  </a:cubicBezTo>
                  <a:cubicBezTo>
                    <a:pt x="618" y="38"/>
                    <a:pt x="513" y="1"/>
                    <a:pt x="407"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35"/>
            <p:cNvSpPr/>
            <p:nvPr/>
          </p:nvSpPr>
          <p:spPr>
            <a:xfrm>
              <a:off x="5070234" y="4316634"/>
              <a:ext cx="19557" cy="15844"/>
            </a:xfrm>
            <a:custGeom>
              <a:rect b="b" l="l" r="r" t="t"/>
              <a:pathLst>
                <a:path extrusionOk="0" h="802" w="990">
                  <a:moveTo>
                    <a:pt x="446" y="0"/>
                  </a:moveTo>
                  <a:cubicBezTo>
                    <a:pt x="339" y="0"/>
                    <a:pt x="233" y="38"/>
                    <a:pt x="158" y="113"/>
                  </a:cubicBezTo>
                  <a:cubicBezTo>
                    <a:pt x="1" y="271"/>
                    <a:pt x="1" y="527"/>
                    <a:pt x="158" y="685"/>
                  </a:cubicBezTo>
                  <a:cubicBezTo>
                    <a:pt x="233" y="759"/>
                    <a:pt x="335" y="802"/>
                    <a:pt x="440" y="802"/>
                  </a:cubicBezTo>
                  <a:cubicBezTo>
                    <a:pt x="442" y="802"/>
                    <a:pt x="444" y="802"/>
                    <a:pt x="445" y="802"/>
                  </a:cubicBezTo>
                  <a:cubicBezTo>
                    <a:pt x="447" y="802"/>
                    <a:pt x="448" y="802"/>
                    <a:pt x="449" y="802"/>
                  </a:cubicBezTo>
                  <a:cubicBezTo>
                    <a:pt x="808" y="802"/>
                    <a:pt x="989" y="367"/>
                    <a:pt x="734" y="113"/>
                  </a:cubicBezTo>
                  <a:cubicBezTo>
                    <a:pt x="659" y="38"/>
                    <a:pt x="552" y="0"/>
                    <a:pt x="446"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35"/>
            <p:cNvSpPr/>
            <p:nvPr/>
          </p:nvSpPr>
          <p:spPr>
            <a:xfrm>
              <a:off x="5268436" y="4447274"/>
              <a:ext cx="16081" cy="15923"/>
            </a:xfrm>
            <a:custGeom>
              <a:rect b="b" l="l" r="r" t="t"/>
              <a:pathLst>
                <a:path extrusionOk="0" h="806" w="814">
                  <a:moveTo>
                    <a:pt x="406" y="0"/>
                  </a:moveTo>
                  <a:cubicBezTo>
                    <a:pt x="301" y="0"/>
                    <a:pt x="195" y="37"/>
                    <a:pt x="118" y="112"/>
                  </a:cubicBezTo>
                  <a:cubicBezTo>
                    <a:pt x="44" y="189"/>
                    <a:pt x="1" y="292"/>
                    <a:pt x="0" y="401"/>
                  </a:cubicBezTo>
                  <a:cubicBezTo>
                    <a:pt x="1" y="508"/>
                    <a:pt x="44" y="610"/>
                    <a:pt x="118" y="688"/>
                  </a:cubicBezTo>
                  <a:cubicBezTo>
                    <a:pt x="194" y="764"/>
                    <a:pt x="298" y="806"/>
                    <a:pt x="405" y="806"/>
                  </a:cubicBezTo>
                  <a:cubicBezTo>
                    <a:pt x="406" y="806"/>
                    <a:pt x="407" y="806"/>
                    <a:pt x="408" y="806"/>
                  </a:cubicBezTo>
                  <a:cubicBezTo>
                    <a:pt x="632" y="806"/>
                    <a:pt x="814" y="623"/>
                    <a:pt x="811" y="401"/>
                  </a:cubicBezTo>
                  <a:cubicBezTo>
                    <a:pt x="812" y="292"/>
                    <a:pt x="769" y="189"/>
                    <a:pt x="694" y="112"/>
                  </a:cubicBezTo>
                  <a:cubicBezTo>
                    <a:pt x="617" y="37"/>
                    <a:pt x="512" y="0"/>
                    <a:pt x="406"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35"/>
            <p:cNvSpPr/>
            <p:nvPr/>
          </p:nvSpPr>
          <p:spPr>
            <a:xfrm>
              <a:off x="5167113" y="4297038"/>
              <a:ext cx="18787" cy="15923"/>
            </a:xfrm>
            <a:custGeom>
              <a:rect b="b" l="l" r="r" t="t"/>
              <a:pathLst>
                <a:path extrusionOk="0" h="806" w="951">
                  <a:moveTo>
                    <a:pt x="405" y="1"/>
                  </a:moveTo>
                  <a:cubicBezTo>
                    <a:pt x="299" y="1"/>
                    <a:pt x="194" y="39"/>
                    <a:pt x="119" y="116"/>
                  </a:cubicBezTo>
                  <a:cubicBezTo>
                    <a:pt x="45" y="192"/>
                    <a:pt x="2" y="293"/>
                    <a:pt x="1" y="400"/>
                  </a:cubicBezTo>
                  <a:cubicBezTo>
                    <a:pt x="2" y="507"/>
                    <a:pt x="45" y="610"/>
                    <a:pt x="119" y="687"/>
                  </a:cubicBezTo>
                  <a:cubicBezTo>
                    <a:pt x="194" y="763"/>
                    <a:pt x="296" y="805"/>
                    <a:pt x="401" y="805"/>
                  </a:cubicBezTo>
                  <a:cubicBezTo>
                    <a:pt x="403" y="805"/>
                    <a:pt x="405" y="805"/>
                    <a:pt x="406" y="805"/>
                  </a:cubicBezTo>
                  <a:cubicBezTo>
                    <a:pt x="408" y="805"/>
                    <a:pt x="409" y="805"/>
                    <a:pt x="410" y="805"/>
                  </a:cubicBezTo>
                  <a:cubicBezTo>
                    <a:pt x="769" y="805"/>
                    <a:pt x="950" y="370"/>
                    <a:pt x="695" y="116"/>
                  </a:cubicBezTo>
                  <a:cubicBezTo>
                    <a:pt x="618" y="39"/>
                    <a:pt x="512" y="1"/>
                    <a:pt x="405"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35"/>
            <p:cNvSpPr/>
            <p:nvPr/>
          </p:nvSpPr>
          <p:spPr>
            <a:xfrm>
              <a:off x="5011858" y="4422837"/>
              <a:ext cx="21434" cy="15923"/>
            </a:xfrm>
            <a:custGeom>
              <a:rect b="b" l="l" r="r" t="t"/>
              <a:pathLst>
                <a:path extrusionOk="0" h="806" w="1085">
                  <a:moveTo>
                    <a:pt x="541" y="0"/>
                  </a:moveTo>
                  <a:cubicBezTo>
                    <a:pt x="435" y="0"/>
                    <a:pt x="330" y="38"/>
                    <a:pt x="254" y="113"/>
                  </a:cubicBezTo>
                  <a:cubicBezTo>
                    <a:pt x="1" y="369"/>
                    <a:pt x="183" y="804"/>
                    <a:pt x="543" y="806"/>
                  </a:cubicBezTo>
                  <a:cubicBezTo>
                    <a:pt x="905" y="806"/>
                    <a:pt x="1085" y="366"/>
                    <a:pt x="826" y="113"/>
                  </a:cubicBezTo>
                  <a:cubicBezTo>
                    <a:pt x="751" y="38"/>
                    <a:pt x="646" y="0"/>
                    <a:pt x="541"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35"/>
            <p:cNvSpPr/>
            <p:nvPr/>
          </p:nvSpPr>
          <p:spPr>
            <a:xfrm>
              <a:off x="5052059" y="4513454"/>
              <a:ext cx="16021" cy="15903"/>
            </a:xfrm>
            <a:custGeom>
              <a:rect b="b" l="l" r="r" t="t"/>
              <a:pathLst>
                <a:path extrusionOk="0" h="805" w="811">
                  <a:moveTo>
                    <a:pt x="410" y="0"/>
                  </a:moveTo>
                  <a:cubicBezTo>
                    <a:pt x="303" y="0"/>
                    <a:pt x="197" y="39"/>
                    <a:pt x="121" y="115"/>
                  </a:cubicBezTo>
                  <a:cubicBezTo>
                    <a:pt x="44" y="190"/>
                    <a:pt x="0" y="291"/>
                    <a:pt x="0" y="399"/>
                  </a:cubicBezTo>
                  <a:cubicBezTo>
                    <a:pt x="0" y="506"/>
                    <a:pt x="44" y="610"/>
                    <a:pt x="121" y="687"/>
                  </a:cubicBezTo>
                  <a:cubicBezTo>
                    <a:pt x="196" y="763"/>
                    <a:pt x="298" y="805"/>
                    <a:pt x="405" y="805"/>
                  </a:cubicBezTo>
                  <a:cubicBezTo>
                    <a:pt x="407" y="805"/>
                    <a:pt x="409" y="805"/>
                    <a:pt x="411" y="805"/>
                  </a:cubicBezTo>
                  <a:cubicBezTo>
                    <a:pt x="516" y="805"/>
                    <a:pt x="618" y="763"/>
                    <a:pt x="693" y="687"/>
                  </a:cubicBezTo>
                  <a:cubicBezTo>
                    <a:pt x="769" y="609"/>
                    <a:pt x="811" y="506"/>
                    <a:pt x="811" y="399"/>
                  </a:cubicBezTo>
                  <a:cubicBezTo>
                    <a:pt x="811" y="292"/>
                    <a:pt x="769" y="190"/>
                    <a:pt x="693" y="115"/>
                  </a:cubicBezTo>
                  <a:cubicBezTo>
                    <a:pt x="619" y="38"/>
                    <a:pt x="514" y="0"/>
                    <a:pt x="410"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35"/>
            <p:cNvSpPr/>
            <p:nvPr/>
          </p:nvSpPr>
          <p:spPr>
            <a:xfrm>
              <a:off x="5024323" y="4471869"/>
              <a:ext cx="16041" cy="15923"/>
            </a:xfrm>
            <a:custGeom>
              <a:rect b="b" l="l" r="r" t="t"/>
              <a:pathLst>
                <a:path extrusionOk="0" h="806" w="812">
                  <a:moveTo>
                    <a:pt x="405" y="0"/>
                  </a:moveTo>
                  <a:cubicBezTo>
                    <a:pt x="299" y="0"/>
                    <a:pt x="194" y="39"/>
                    <a:pt x="119" y="116"/>
                  </a:cubicBezTo>
                  <a:cubicBezTo>
                    <a:pt x="43" y="190"/>
                    <a:pt x="1" y="293"/>
                    <a:pt x="1" y="400"/>
                  </a:cubicBezTo>
                  <a:cubicBezTo>
                    <a:pt x="1" y="507"/>
                    <a:pt x="43" y="611"/>
                    <a:pt x="119" y="687"/>
                  </a:cubicBezTo>
                  <a:cubicBezTo>
                    <a:pt x="194" y="763"/>
                    <a:pt x="296" y="805"/>
                    <a:pt x="402" y="805"/>
                  </a:cubicBezTo>
                  <a:cubicBezTo>
                    <a:pt x="404" y="805"/>
                    <a:pt x="406" y="805"/>
                    <a:pt x="407" y="805"/>
                  </a:cubicBezTo>
                  <a:cubicBezTo>
                    <a:pt x="513" y="805"/>
                    <a:pt x="616" y="763"/>
                    <a:pt x="690" y="687"/>
                  </a:cubicBezTo>
                  <a:cubicBezTo>
                    <a:pt x="768" y="611"/>
                    <a:pt x="810" y="508"/>
                    <a:pt x="811" y="400"/>
                  </a:cubicBezTo>
                  <a:cubicBezTo>
                    <a:pt x="811" y="293"/>
                    <a:pt x="768" y="190"/>
                    <a:pt x="690" y="116"/>
                  </a:cubicBezTo>
                  <a:cubicBezTo>
                    <a:pt x="615" y="39"/>
                    <a:pt x="510" y="0"/>
                    <a:pt x="405"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35"/>
            <p:cNvSpPr/>
            <p:nvPr/>
          </p:nvSpPr>
          <p:spPr>
            <a:xfrm>
              <a:off x="5023573" y="4373825"/>
              <a:ext cx="16792" cy="15942"/>
            </a:xfrm>
            <a:custGeom>
              <a:rect b="b" l="l" r="r" t="t"/>
              <a:pathLst>
                <a:path extrusionOk="0" h="807" w="850">
                  <a:moveTo>
                    <a:pt x="443" y="0"/>
                  </a:moveTo>
                  <a:cubicBezTo>
                    <a:pt x="337" y="0"/>
                    <a:pt x="232" y="38"/>
                    <a:pt x="157" y="112"/>
                  </a:cubicBezTo>
                  <a:cubicBezTo>
                    <a:pt x="1" y="271"/>
                    <a:pt x="1" y="526"/>
                    <a:pt x="157" y="684"/>
                  </a:cubicBezTo>
                  <a:cubicBezTo>
                    <a:pt x="231" y="763"/>
                    <a:pt x="336" y="806"/>
                    <a:pt x="445" y="806"/>
                  </a:cubicBezTo>
                  <a:lnTo>
                    <a:pt x="445" y="805"/>
                  </a:lnTo>
                  <a:cubicBezTo>
                    <a:pt x="666" y="799"/>
                    <a:pt x="844" y="622"/>
                    <a:pt x="849" y="401"/>
                  </a:cubicBezTo>
                  <a:cubicBezTo>
                    <a:pt x="849" y="293"/>
                    <a:pt x="806" y="188"/>
                    <a:pt x="728" y="112"/>
                  </a:cubicBezTo>
                  <a:cubicBezTo>
                    <a:pt x="653" y="38"/>
                    <a:pt x="548" y="0"/>
                    <a:pt x="443"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35"/>
            <p:cNvSpPr/>
            <p:nvPr/>
          </p:nvSpPr>
          <p:spPr>
            <a:xfrm>
              <a:off x="5014426" y="4448381"/>
              <a:ext cx="21533" cy="15942"/>
            </a:xfrm>
            <a:custGeom>
              <a:rect b="b" l="l" r="r" t="t"/>
              <a:pathLst>
                <a:path extrusionOk="0" h="807" w="1090">
                  <a:moveTo>
                    <a:pt x="542" y="1"/>
                  </a:moveTo>
                  <a:cubicBezTo>
                    <a:pt x="437" y="1"/>
                    <a:pt x="331" y="38"/>
                    <a:pt x="254" y="114"/>
                  </a:cubicBezTo>
                  <a:cubicBezTo>
                    <a:pt x="0" y="370"/>
                    <a:pt x="182" y="805"/>
                    <a:pt x="542" y="806"/>
                  </a:cubicBezTo>
                  <a:cubicBezTo>
                    <a:pt x="544" y="806"/>
                    <a:pt x="545" y="806"/>
                    <a:pt x="546" y="806"/>
                  </a:cubicBezTo>
                  <a:cubicBezTo>
                    <a:pt x="908" y="806"/>
                    <a:pt x="1089" y="368"/>
                    <a:pt x="830" y="114"/>
                  </a:cubicBezTo>
                  <a:cubicBezTo>
                    <a:pt x="753" y="38"/>
                    <a:pt x="648" y="1"/>
                    <a:pt x="542"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35"/>
            <p:cNvSpPr/>
            <p:nvPr/>
          </p:nvSpPr>
          <p:spPr>
            <a:xfrm>
              <a:off x="5035841" y="4352134"/>
              <a:ext cx="18767" cy="15942"/>
            </a:xfrm>
            <a:custGeom>
              <a:rect b="b" l="l" r="r" t="t"/>
              <a:pathLst>
                <a:path extrusionOk="0" h="807" w="950">
                  <a:moveTo>
                    <a:pt x="406" y="0"/>
                  </a:moveTo>
                  <a:cubicBezTo>
                    <a:pt x="300" y="0"/>
                    <a:pt x="195" y="38"/>
                    <a:pt x="120" y="112"/>
                  </a:cubicBezTo>
                  <a:cubicBezTo>
                    <a:pt x="44" y="190"/>
                    <a:pt x="2" y="293"/>
                    <a:pt x="2" y="401"/>
                  </a:cubicBezTo>
                  <a:cubicBezTo>
                    <a:pt x="0" y="623"/>
                    <a:pt x="179" y="805"/>
                    <a:pt x="402" y="805"/>
                  </a:cubicBezTo>
                  <a:cubicBezTo>
                    <a:pt x="404" y="805"/>
                    <a:pt x="405" y="805"/>
                    <a:pt x="407" y="805"/>
                  </a:cubicBezTo>
                  <a:lnTo>
                    <a:pt x="407" y="806"/>
                  </a:lnTo>
                  <a:cubicBezTo>
                    <a:pt x="770" y="806"/>
                    <a:pt x="949" y="367"/>
                    <a:pt x="692" y="112"/>
                  </a:cubicBezTo>
                  <a:cubicBezTo>
                    <a:pt x="617" y="38"/>
                    <a:pt x="511" y="0"/>
                    <a:pt x="406"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35"/>
            <p:cNvSpPr/>
            <p:nvPr/>
          </p:nvSpPr>
          <p:spPr>
            <a:xfrm>
              <a:off x="5071953" y="4529672"/>
              <a:ext cx="16081" cy="15923"/>
            </a:xfrm>
            <a:custGeom>
              <a:rect b="b" l="l" r="r" t="t"/>
              <a:pathLst>
                <a:path extrusionOk="0" h="806" w="814">
                  <a:moveTo>
                    <a:pt x="405" y="1"/>
                  </a:moveTo>
                  <a:cubicBezTo>
                    <a:pt x="300" y="1"/>
                    <a:pt x="194" y="39"/>
                    <a:pt x="119" y="116"/>
                  </a:cubicBezTo>
                  <a:cubicBezTo>
                    <a:pt x="43" y="192"/>
                    <a:pt x="1" y="293"/>
                    <a:pt x="2" y="400"/>
                  </a:cubicBezTo>
                  <a:cubicBezTo>
                    <a:pt x="1" y="509"/>
                    <a:pt x="43" y="612"/>
                    <a:pt x="119" y="689"/>
                  </a:cubicBezTo>
                  <a:cubicBezTo>
                    <a:pt x="197" y="764"/>
                    <a:pt x="299" y="806"/>
                    <a:pt x="408" y="806"/>
                  </a:cubicBezTo>
                  <a:cubicBezTo>
                    <a:pt x="630" y="803"/>
                    <a:pt x="810" y="623"/>
                    <a:pt x="813" y="400"/>
                  </a:cubicBezTo>
                  <a:cubicBezTo>
                    <a:pt x="813" y="293"/>
                    <a:pt x="768" y="191"/>
                    <a:pt x="691" y="116"/>
                  </a:cubicBezTo>
                  <a:cubicBezTo>
                    <a:pt x="616" y="39"/>
                    <a:pt x="511" y="1"/>
                    <a:pt x="405"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35"/>
            <p:cNvSpPr/>
            <p:nvPr/>
          </p:nvSpPr>
          <p:spPr>
            <a:xfrm>
              <a:off x="5036413" y="4494528"/>
              <a:ext cx="16081" cy="15923"/>
            </a:xfrm>
            <a:custGeom>
              <a:rect b="b" l="l" r="r" t="t"/>
              <a:pathLst>
                <a:path extrusionOk="0" h="806" w="814">
                  <a:moveTo>
                    <a:pt x="408" y="0"/>
                  </a:moveTo>
                  <a:cubicBezTo>
                    <a:pt x="302" y="0"/>
                    <a:pt x="196" y="38"/>
                    <a:pt x="119" y="113"/>
                  </a:cubicBezTo>
                  <a:cubicBezTo>
                    <a:pt x="45" y="190"/>
                    <a:pt x="2" y="293"/>
                    <a:pt x="1" y="400"/>
                  </a:cubicBezTo>
                  <a:cubicBezTo>
                    <a:pt x="4" y="623"/>
                    <a:pt x="184" y="803"/>
                    <a:pt x="406" y="806"/>
                  </a:cubicBezTo>
                  <a:cubicBezTo>
                    <a:pt x="515" y="806"/>
                    <a:pt x="619" y="762"/>
                    <a:pt x="695" y="684"/>
                  </a:cubicBezTo>
                  <a:cubicBezTo>
                    <a:pt x="771" y="610"/>
                    <a:pt x="813" y="507"/>
                    <a:pt x="812" y="400"/>
                  </a:cubicBezTo>
                  <a:cubicBezTo>
                    <a:pt x="813" y="293"/>
                    <a:pt x="771" y="189"/>
                    <a:pt x="695" y="113"/>
                  </a:cubicBezTo>
                  <a:cubicBezTo>
                    <a:pt x="620" y="38"/>
                    <a:pt x="514" y="0"/>
                    <a:pt x="408"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35"/>
            <p:cNvSpPr/>
            <p:nvPr/>
          </p:nvSpPr>
          <p:spPr>
            <a:xfrm>
              <a:off x="5211700" y="4529080"/>
              <a:ext cx="21355" cy="15883"/>
            </a:xfrm>
            <a:custGeom>
              <a:rect b="b" l="l" r="r" t="t"/>
              <a:pathLst>
                <a:path extrusionOk="0" h="804" w="1081">
                  <a:moveTo>
                    <a:pt x="541" y="1"/>
                  </a:moveTo>
                  <a:cubicBezTo>
                    <a:pt x="434" y="1"/>
                    <a:pt x="328" y="39"/>
                    <a:pt x="254" y="115"/>
                  </a:cubicBezTo>
                  <a:cubicBezTo>
                    <a:pt x="0" y="370"/>
                    <a:pt x="182" y="803"/>
                    <a:pt x="541" y="803"/>
                  </a:cubicBezTo>
                  <a:cubicBezTo>
                    <a:pt x="900" y="802"/>
                    <a:pt x="1080" y="368"/>
                    <a:pt x="825" y="115"/>
                  </a:cubicBezTo>
                  <a:cubicBezTo>
                    <a:pt x="751" y="38"/>
                    <a:pt x="646" y="1"/>
                    <a:pt x="541" y="1"/>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35"/>
            <p:cNvSpPr/>
            <p:nvPr/>
          </p:nvSpPr>
          <p:spPr>
            <a:xfrm>
              <a:off x="5016895" y="4398420"/>
              <a:ext cx="16041" cy="15923"/>
            </a:xfrm>
            <a:custGeom>
              <a:rect b="b" l="l" r="r" t="t"/>
              <a:pathLst>
                <a:path extrusionOk="0" h="806" w="812">
                  <a:moveTo>
                    <a:pt x="406" y="0"/>
                  </a:moveTo>
                  <a:cubicBezTo>
                    <a:pt x="300" y="0"/>
                    <a:pt x="193" y="38"/>
                    <a:pt x="118" y="113"/>
                  </a:cubicBezTo>
                  <a:cubicBezTo>
                    <a:pt x="43" y="191"/>
                    <a:pt x="1" y="293"/>
                    <a:pt x="1" y="400"/>
                  </a:cubicBezTo>
                  <a:cubicBezTo>
                    <a:pt x="2" y="623"/>
                    <a:pt x="182" y="803"/>
                    <a:pt x="405" y="806"/>
                  </a:cubicBezTo>
                  <a:lnTo>
                    <a:pt x="406" y="806"/>
                  </a:lnTo>
                  <a:cubicBezTo>
                    <a:pt x="515" y="804"/>
                    <a:pt x="617" y="761"/>
                    <a:pt x="695" y="685"/>
                  </a:cubicBezTo>
                  <a:cubicBezTo>
                    <a:pt x="769" y="610"/>
                    <a:pt x="812" y="507"/>
                    <a:pt x="812" y="400"/>
                  </a:cubicBezTo>
                  <a:cubicBezTo>
                    <a:pt x="812" y="293"/>
                    <a:pt x="769" y="189"/>
                    <a:pt x="695" y="113"/>
                  </a:cubicBezTo>
                  <a:cubicBezTo>
                    <a:pt x="619" y="38"/>
                    <a:pt x="513" y="0"/>
                    <a:pt x="406" y="0"/>
                  </a:cubicBez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35"/>
            <p:cNvSpPr/>
            <p:nvPr/>
          </p:nvSpPr>
          <p:spPr>
            <a:xfrm>
              <a:off x="5233272" y="4515686"/>
              <a:ext cx="13710" cy="13670"/>
            </a:xfrm>
            <a:custGeom>
              <a:rect b="b" l="l" r="r" t="t"/>
              <a:pathLst>
                <a:path extrusionOk="0" h="692" w="694">
                  <a:moveTo>
                    <a:pt x="120" y="1"/>
                  </a:moveTo>
                  <a:cubicBezTo>
                    <a:pt x="119" y="1"/>
                    <a:pt x="119" y="2"/>
                    <a:pt x="119" y="2"/>
                  </a:cubicBezTo>
                  <a:cubicBezTo>
                    <a:pt x="44" y="78"/>
                    <a:pt x="2" y="179"/>
                    <a:pt x="1" y="286"/>
                  </a:cubicBezTo>
                  <a:cubicBezTo>
                    <a:pt x="1" y="393"/>
                    <a:pt x="43" y="496"/>
                    <a:pt x="119" y="574"/>
                  </a:cubicBezTo>
                  <a:cubicBezTo>
                    <a:pt x="195" y="650"/>
                    <a:pt x="299" y="692"/>
                    <a:pt x="406" y="692"/>
                  </a:cubicBezTo>
                  <a:cubicBezTo>
                    <a:pt x="513" y="692"/>
                    <a:pt x="617" y="650"/>
                    <a:pt x="693" y="574"/>
                  </a:cubicBezTo>
                  <a:lnTo>
                    <a:pt x="120" y="1"/>
                  </a:lnTo>
                  <a:close/>
                </a:path>
              </a:pathLst>
            </a:custGeom>
            <a:solidFill>
              <a:srgbClr val="38505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73" name="Google Shape;473;p35"/>
          <p:cNvGrpSpPr/>
          <p:nvPr/>
        </p:nvGrpSpPr>
        <p:grpSpPr>
          <a:xfrm>
            <a:off x="7090835" y="1460521"/>
            <a:ext cx="610207" cy="442927"/>
            <a:chOff x="1395962" y="2175884"/>
            <a:chExt cx="513037" cy="384452"/>
          </a:xfrm>
        </p:grpSpPr>
        <p:sp>
          <p:nvSpPr>
            <p:cNvPr id="474" name="Google Shape;474;p35"/>
            <p:cNvSpPr/>
            <p:nvPr/>
          </p:nvSpPr>
          <p:spPr>
            <a:xfrm>
              <a:off x="1804614" y="2183904"/>
              <a:ext cx="88127" cy="32062"/>
            </a:xfrm>
            <a:custGeom>
              <a:rect b="b" l="l" r="r" t="t"/>
              <a:pathLst>
                <a:path extrusionOk="0" h="1623" w="4461">
                  <a:moveTo>
                    <a:pt x="1" y="0"/>
                  </a:moveTo>
                  <a:lnTo>
                    <a:pt x="1" y="1622"/>
                  </a:lnTo>
                  <a:lnTo>
                    <a:pt x="4460" y="1622"/>
                  </a:lnTo>
                  <a:lnTo>
                    <a:pt x="4460" y="0"/>
                  </a:lnTo>
                  <a:close/>
                </a:path>
              </a:pathLst>
            </a:custGeom>
            <a:solidFill>
              <a:srgbClr val="FFEBB7"/>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35"/>
            <p:cNvSpPr/>
            <p:nvPr/>
          </p:nvSpPr>
          <p:spPr>
            <a:xfrm>
              <a:off x="1788632" y="2231949"/>
              <a:ext cx="88088" cy="32062"/>
            </a:xfrm>
            <a:custGeom>
              <a:rect b="b" l="l" r="r" t="t"/>
              <a:pathLst>
                <a:path extrusionOk="0" h="1623" w="4459">
                  <a:moveTo>
                    <a:pt x="1" y="1"/>
                  </a:moveTo>
                  <a:lnTo>
                    <a:pt x="1" y="1622"/>
                  </a:lnTo>
                  <a:lnTo>
                    <a:pt x="4459" y="1622"/>
                  </a:lnTo>
                  <a:lnTo>
                    <a:pt x="4459" y="1"/>
                  </a:lnTo>
                  <a:close/>
                </a:path>
              </a:pathLst>
            </a:custGeom>
            <a:solidFill>
              <a:srgbClr val="FFEBB7"/>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35"/>
            <p:cNvSpPr/>
            <p:nvPr/>
          </p:nvSpPr>
          <p:spPr>
            <a:xfrm>
              <a:off x="1564354" y="2328057"/>
              <a:ext cx="16041" cy="48084"/>
            </a:xfrm>
            <a:custGeom>
              <a:rect b="b" l="l" r="r" t="t"/>
              <a:pathLst>
                <a:path extrusionOk="0" h="2434" w="812">
                  <a:moveTo>
                    <a:pt x="406" y="1"/>
                  </a:moveTo>
                  <a:cubicBezTo>
                    <a:pt x="182" y="1"/>
                    <a:pt x="1" y="182"/>
                    <a:pt x="1" y="406"/>
                  </a:cubicBezTo>
                  <a:lnTo>
                    <a:pt x="1" y="2029"/>
                  </a:lnTo>
                  <a:cubicBezTo>
                    <a:pt x="1" y="2253"/>
                    <a:pt x="182" y="2433"/>
                    <a:pt x="406" y="2433"/>
                  </a:cubicBezTo>
                  <a:lnTo>
                    <a:pt x="408" y="2432"/>
                  </a:lnTo>
                  <a:cubicBezTo>
                    <a:pt x="631" y="2432"/>
                    <a:pt x="812" y="2250"/>
                    <a:pt x="812" y="2028"/>
                  </a:cubicBezTo>
                  <a:lnTo>
                    <a:pt x="812" y="406"/>
                  </a:lnTo>
                  <a:cubicBezTo>
                    <a:pt x="812" y="182"/>
                    <a:pt x="630" y="1"/>
                    <a:pt x="40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35"/>
            <p:cNvSpPr/>
            <p:nvPr/>
          </p:nvSpPr>
          <p:spPr>
            <a:xfrm>
              <a:off x="1724527" y="2328057"/>
              <a:ext cx="16041" cy="48084"/>
            </a:xfrm>
            <a:custGeom>
              <a:rect b="b" l="l" r="r" t="t"/>
              <a:pathLst>
                <a:path extrusionOk="0" h="2434" w="812">
                  <a:moveTo>
                    <a:pt x="406" y="1"/>
                  </a:moveTo>
                  <a:cubicBezTo>
                    <a:pt x="183" y="1"/>
                    <a:pt x="1" y="182"/>
                    <a:pt x="1" y="406"/>
                  </a:cubicBezTo>
                  <a:lnTo>
                    <a:pt x="1" y="2029"/>
                  </a:lnTo>
                  <a:cubicBezTo>
                    <a:pt x="1" y="2253"/>
                    <a:pt x="183" y="2433"/>
                    <a:pt x="406" y="2433"/>
                  </a:cubicBezTo>
                  <a:lnTo>
                    <a:pt x="408" y="2432"/>
                  </a:lnTo>
                  <a:cubicBezTo>
                    <a:pt x="630" y="2432"/>
                    <a:pt x="812" y="2250"/>
                    <a:pt x="812" y="2028"/>
                  </a:cubicBezTo>
                  <a:lnTo>
                    <a:pt x="812" y="406"/>
                  </a:lnTo>
                  <a:cubicBezTo>
                    <a:pt x="812" y="182"/>
                    <a:pt x="630" y="1"/>
                    <a:pt x="40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35"/>
            <p:cNvSpPr/>
            <p:nvPr/>
          </p:nvSpPr>
          <p:spPr>
            <a:xfrm>
              <a:off x="1540332" y="2199926"/>
              <a:ext cx="224259" cy="144192"/>
            </a:xfrm>
            <a:custGeom>
              <a:rect b="b" l="l" r="r" t="t"/>
              <a:pathLst>
                <a:path extrusionOk="0" h="7299" w="11352">
                  <a:moveTo>
                    <a:pt x="1217" y="0"/>
                  </a:moveTo>
                  <a:cubicBezTo>
                    <a:pt x="545" y="2"/>
                    <a:pt x="2" y="545"/>
                    <a:pt x="1" y="1216"/>
                  </a:cubicBezTo>
                  <a:lnTo>
                    <a:pt x="1" y="6083"/>
                  </a:lnTo>
                  <a:cubicBezTo>
                    <a:pt x="2" y="6754"/>
                    <a:pt x="545" y="7298"/>
                    <a:pt x="1217" y="7299"/>
                  </a:cubicBezTo>
                  <a:lnTo>
                    <a:pt x="10136" y="7299"/>
                  </a:lnTo>
                  <a:cubicBezTo>
                    <a:pt x="10807" y="7298"/>
                    <a:pt x="11352" y="6754"/>
                    <a:pt x="11352" y="6083"/>
                  </a:cubicBezTo>
                  <a:lnTo>
                    <a:pt x="11352" y="1216"/>
                  </a:lnTo>
                  <a:cubicBezTo>
                    <a:pt x="11352" y="545"/>
                    <a:pt x="10807" y="2"/>
                    <a:pt x="10136"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35"/>
            <p:cNvSpPr/>
            <p:nvPr/>
          </p:nvSpPr>
          <p:spPr>
            <a:xfrm>
              <a:off x="1540351" y="2392122"/>
              <a:ext cx="16041" cy="144192"/>
            </a:xfrm>
            <a:custGeom>
              <a:rect b="b" l="l" r="r" t="t"/>
              <a:pathLst>
                <a:path extrusionOk="0" h="7299" w="812">
                  <a:moveTo>
                    <a:pt x="406" y="1"/>
                  </a:moveTo>
                  <a:cubicBezTo>
                    <a:pt x="183" y="1"/>
                    <a:pt x="1" y="183"/>
                    <a:pt x="1" y="406"/>
                  </a:cubicBezTo>
                  <a:lnTo>
                    <a:pt x="1" y="6893"/>
                  </a:lnTo>
                  <a:cubicBezTo>
                    <a:pt x="1" y="7117"/>
                    <a:pt x="183" y="7298"/>
                    <a:pt x="406" y="7298"/>
                  </a:cubicBezTo>
                  <a:lnTo>
                    <a:pt x="408" y="7298"/>
                  </a:lnTo>
                  <a:cubicBezTo>
                    <a:pt x="630" y="7298"/>
                    <a:pt x="812" y="7117"/>
                    <a:pt x="812" y="6893"/>
                  </a:cubicBezTo>
                  <a:lnTo>
                    <a:pt x="812" y="406"/>
                  </a:lnTo>
                  <a:cubicBezTo>
                    <a:pt x="812" y="183"/>
                    <a:pt x="630" y="1"/>
                    <a:pt x="40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35"/>
            <p:cNvSpPr/>
            <p:nvPr/>
          </p:nvSpPr>
          <p:spPr>
            <a:xfrm>
              <a:off x="1420201" y="2296034"/>
              <a:ext cx="16041" cy="240280"/>
            </a:xfrm>
            <a:custGeom>
              <a:rect b="b" l="l" r="r" t="t"/>
              <a:pathLst>
                <a:path extrusionOk="0" h="12163" w="812">
                  <a:moveTo>
                    <a:pt x="406" y="0"/>
                  </a:moveTo>
                  <a:cubicBezTo>
                    <a:pt x="182" y="0"/>
                    <a:pt x="0" y="182"/>
                    <a:pt x="0" y="406"/>
                  </a:cubicBezTo>
                  <a:lnTo>
                    <a:pt x="0" y="11757"/>
                  </a:lnTo>
                  <a:cubicBezTo>
                    <a:pt x="0" y="11981"/>
                    <a:pt x="182" y="12162"/>
                    <a:pt x="407" y="12162"/>
                  </a:cubicBezTo>
                  <a:cubicBezTo>
                    <a:pt x="631" y="12162"/>
                    <a:pt x="811" y="11981"/>
                    <a:pt x="811" y="11757"/>
                  </a:cubicBezTo>
                  <a:lnTo>
                    <a:pt x="811" y="406"/>
                  </a:lnTo>
                  <a:cubicBezTo>
                    <a:pt x="811" y="182"/>
                    <a:pt x="630" y="0"/>
                    <a:pt x="406" y="0"/>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35"/>
            <p:cNvSpPr/>
            <p:nvPr/>
          </p:nvSpPr>
          <p:spPr>
            <a:xfrm>
              <a:off x="1412201" y="2520273"/>
              <a:ext cx="32043" cy="40063"/>
            </a:xfrm>
            <a:custGeom>
              <a:rect b="b" l="l" r="r" t="t"/>
              <a:pathLst>
                <a:path extrusionOk="0" h="2028" w="1622">
                  <a:moveTo>
                    <a:pt x="811" y="0"/>
                  </a:moveTo>
                  <a:lnTo>
                    <a:pt x="812" y="2"/>
                  </a:lnTo>
                  <a:cubicBezTo>
                    <a:pt x="363" y="2"/>
                    <a:pt x="0" y="365"/>
                    <a:pt x="0" y="813"/>
                  </a:cubicBezTo>
                  <a:lnTo>
                    <a:pt x="0" y="1624"/>
                  </a:lnTo>
                  <a:cubicBezTo>
                    <a:pt x="0" y="1847"/>
                    <a:pt x="182" y="2028"/>
                    <a:pt x="405" y="2028"/>
                  </a:cubicBezTo>
                  <a:lnTo>
                    <a:pt x="1216" y="2028"/>
                  </a:lnTo>
                  <a:cubicBezTo>
                    <a:pt x="1440" y="2028"/>
                    <a:pt x="1620" y="1847"/>
                    <a:pt x="1620" y="1624"/>
                  </a:cubicBezTo>
                  <a:lnTo>
                    <a:pt x="1620" y="811"/>
                  </a:lnTo>
                  <a:cubicBezTo>
                    <a:pt x="1622" y="364"/>
                    <a:pt x="1259" y="0"/>
                    <a:pt x="811"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35"/>
            <p:cNvSpPr/>
            <p:nvPr/>
          </p:nvSpPr>
          <p:spPr>
            <a:xfrm>
              <a:off x="1868699" y="2296034"/>
              <a:ext cx="16041" cy="240280"/>
            </a:xfrm>
            <a:custGeom>
              <a:rect b="b" l="l" r="r" t="t"/>
              <a:pathLst>
                <a:path extrusionOk="0" h="12163" w="812">
                  <a:moveTo>
                    <a:pt x="406" y="0"/>
                  </a:moveTo>
                  <a:cubicBezTo>
                    <a:pt x="182" y="0"/>
                    <a:pt x="0" y="182"/>
                    <a:pt x="0" y="406"/>
                  </a:cubicBezTo>
                  <a:lnTo>
                    <a:pt x="0" y="11757"/>
                  </a:lnTo>
                  <a:cubicBezTo>
                    <a:pt x="0" y="11981"/>
                    <a:pt x="182" y="12162"/>
                    <a:pt x="406" y="12162"/>
                  </a:cubicBezTo>
                  <a:lnTo>
                    <a:pt x="407" y="12162"/>
                  </a:lnTo>
                  <a:cubicBezTo>
                    <a:pt x="631" y="12162"/>
                    <a:pt x="811" y="11981"/>
                    <a:pt x="811" y="11757"/>
                  </a:cubicBezTo>
                  <a:lnTo>
                    <a:pt x="811" y="406"/>
                  </a:lnTo>
                  <a:cubicBezTo>
                    <a:pt x="811" y="182"/>
                    <a:pt x="629" y="0"/>
                    <a:pt x="406" y="0"/>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35"/>
            <p:cNvSpPr/>
            <p:nvPr/>
          </p:nvSpPr>
          <p:spPr>
            <a:xfrm>
              <a:off x="1860679" y="2520273"/>
              <a:ext cx="32043" cy="40063"/>
            </a:xfrm>
            <a:custGeom>
              <a:rect b="b" l="l" r="r" t="t"/>
              <a:pathLst>
                <a:path extrusionOk="0" h="2028" w="1622">
                  <a:moveTo>
                    <a:pt x="813" y="0"/>
                  </a:moveTo>
                  <a:cubicBezTo>
                    <a:pt x="812" y="0"/>
                    <a:pt x="811" y="0"/>
                    <a:pt x="810" y="0"/>
                  </a:cubicBezTo>
                  <a:lnTo>
                    <a:pt x="812" y="2"/>
                  </a:lnTo>
                  <a:cubicBezTo>
                    <a:pt x="364" y="2"/>
                    <a:pt x="1" y="365"/>
                    <a:pt x="1" y="813"/>
                  </a:cubicBezTo>
                  <a:lnTo>
                    <a:pt x="1" y="1624"/>
                  </a:lnTo>
                  <a:cubicBezTo>
                    <a:pt x="1" y="1847"/>
                    <a:pt x="182" y="2028"/>
                    <a:pt x="406" y="2028"/>
                  </a:cubicBezTo>
                  <a:lnTo>
                    <a:pt x="1217" y="2028"/>
                  </a:lnTo>
                  <a:cubicBezTo>
                    <a:pt x="1439" y="2028"/>
                    <a:pt x="1621" y="1847"/>
                    <a:pt x="1621" y="1624"/>
                  </a:cubicBezTo>
                  <a:lnTo>
                    <a:pt x="1621" y="811"/>
                  </a:lnTo>
                  <a:cubicBezTo>
                    <a:pt x="1621" y="363"/>
                    <a:pt x="1259" y="0"/>
                    <a:pt x="813"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35"/>
            <p:cNvSpPr/>
            <p:nvPr/>
          </p:nvSpPr>
          <p:spPr>
            <a:xfrm>
              <a:off x="1748569" y="2392122"/>
              <a:ext cx="16021" cy="144192"/>
            </a:xfrm>
            <a:custGeom>
              <a:rect b="b" l="l" r="r" t="t"/>
              <a:pathLst>
                <a:path extrusionOk="0" h="7299" w="811">
                  <a:moveTo>
                    <a:pt x="406" y="1"/>
                  </a:moveTo>
                  <a:cubicBezTo>
                    <a:pt x="182" y="1"/>
                    <a:pt x="0" y="183"/>
                    <a:pt x="0" y="406"/>
                  </a:cubicBezTo>
                  <a:lnTo>
                    <a:pt x="0" y="6893"/>
                  </a:lnTo>
                  <a:cubicBezTo>
                    <a:pt x="0" y="7117"/>
                    <a:pt x="182" y="7298"/>
                    <a:pt x="406" y="7298"/>
                  </a:cubicBezTo>
                  <a:lnTo>
                    <a:pt x="407" y="7298"/>
                  </a:lnTo>
                  <a:cubicBezTo>
                    <a:pt x="631" y="7298"/>
                    <a:pt x="811" y="7117"/>
                    <a:pt x="811" y="6893"/>
                  </a:cubicBezTo>
                  <a:lnTo>
                    <a:pt x="811" y="406"/>
                  </a:lnTo>
                  <a:cubicBezTo>
                    <a:pt x="811" y="183"/>
                    <a:pt x="629" y="1"/>
                    <a:pt x="40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35"/>
            <p:cNvSpPr/>
            <p:nvPr/>
          </p:nvSpPr>
          <p:spPr>
            <a:xfrm>
              <a:off x="1540351" y="2464208"/>
              <a:ext cx="224239" cy="16041"/>
            </a:xfrm>
            <a:custGeom>
              <a:rect b="b" l="l" r="r" t="t"/>
              <a:pathLst>
                <a:path extrusionOk="0" h="812" w="11351">
                  <a:moveTo>
                    <a:pt x="406" y="1"/>
                  </a:moveTo>
                  <a:cubicBezTo>
                    <a:pt x="183" y="1"/>
                    <a:pt x="1" y="182"/>
                    <a:pt x="1" y="406"/>
                  </a:cubicBezTo>
                  <a:cubicBezTo>
                    <a:pt x="1" y="630"/>
                    <a:pt x="183" y="811"/>
                    <a:pt x="406" y="811"/>
                  </a:cubicBezTo>
                  <a:lnTo>
                    <a:pt x="10946" y="811"/>
                  </a:lnTo>
                  <a:cubicBezTo>
                    <a:pt x="11169" y="811"/>
                    <a:pt x="11351" y="630"/>
                    <a:pt x="11351" y="406"/>
                  </a:cubicBezTo>
                  <a:cubicBezTo>
                    <a:pt x="11351" y="182"/>
                    <a:pt x="11169" y="1"/>
                    <a:pt x="10946" y="1"/>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35"/>
            <p:cNvSpPr/>
            <p:nvPr/>
          </p:nvSpPr>
          <p:spPr>
            <a:xfrm>
              <a:off x="1781106" y="2223948"/>
              <a:ext cx="103852" cy="48064"/>
            </a:xfrm>
            <a:custGeom>
              <a:rect b="b" l="l" r="r" t="t"/>
              <a:pathLst>
                <a:path extrusionOk="0" h="2433" w="5257">
                  <a:moveTo>
                    <a:pt x="1202" y="0"/>
                  </a:moveTo>
                  <a:cubicBezTo>
                    <a:pt x="536" y="9"/>
                    <a:pt x="0" y="551"/>
                    <a:pt x="0" y="1217"/>
                  </a:cubicBezTo>
                  <a:cubicBezTo>
                    <a:pt x="0" y="1882"/>
                    <a:pt x="536" y="2424"/>
                    <a:pt x="1202" y="2433"/>
                  </a:cubicBezTo>
                  <a:lnTo>
                    <a:pt x="4851" y="2433"/>
                  </a:lnTo>
                  <a:cubicBezTo>
                    <a:pt x="5075" y="2433"/>
                    <a:pt x="5256" y="2251"/>
                    <a:pt x="5256" y="2027"/>
                  </a:cubicBezTo>
                  <a:cubicBezTo>
                    <a:pt x="5256" y="1804"/>
                    <a:pt x="5075" y="1622"/>
                    <a:pt x="4851" y="1622"/>
                  </a:cubicBezTo>
                  <a:lnTo>
                    <a:pt x="1202" y="1622"/>
                  </a:lnTo>
                  <a:cubicBezTo>
                    <a:pt x="978" y="1622"/>
                    <a:pt x="797" y="1440"/>
                    <a:pt x="797" y="1217"/>
                  </a:cubicBezTo>
                  <a:cubicBezTo>
                    <a:pt x="797" y="993"/>
                    <a:pt x="978" y="811"/>
                    <a:pt x="1202" y="811"/>
                  </a:cubicBezTo>
                  <a:lnTo>
                    <a:pt x="4851" y="811"/>
                  </a:lnTo>
                  <a:cubicBezTo>
                    <a:pt x="5075" y="811"/>
                    <a:pt x="5256" y="630"/>
                    <a:pt x="5256" y="406"/>
                  </a:cubicBezTo>
                  <a:cubicBezTo>
                    <a:pt x="5256" y="182"/>
                    <a:pt x="5075" y="0"/>
                    <a:pt x="4851" y="0"/>
                  </a:cubicBezTo>
                  <a:close/>
                </a:path>
              </a:pathLst>
            </a:custGeom>
            <a:solidFill>
              <a:srgbClr val="A3DEF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35"/>
            <p:cNvSpPr/>
            <p:nvPr/>
          </p:nvSpPr>
          <p:spPr>
            <a:xfrm>
              <a:off x="1796554" y="2175884"/>
              <a:ext cx="104425" cy="48084"/>
            </a:xfrm>
            <a:custGeom>
              <a:rect b="b" l="l" r="r" t="t"/>
              <a:pathLst>
                <a:path extrusionOk="0" h="2434" w="5286">
                  <a:moveTo>
                    <a:pt x="1216" y="1"/>
                  </a:moveTo>
                  <a:cubicBezTo>
                    <a:pt x="546" y="1"/>
                    <a:pt x="1" y="545"/>
                    <a:pt x="1" y="1217"/>
                  </a:cubicBezTo>
                  <a:cubicBezTo>
                    <a:pt x="1" y="1889"/>
                    <a:pt x="546" y="2434"/>
                    <a:pt x="1216" y="2434"/>
                  </a:cubicBezTo>
                  <a:cubicBezTo>
                    <a:pt x="1221" y="2434"/>
                    <a:pt x="1226" y="2434"/>
                    <a:pt x="1231" y="2433"/>
                  </a:cubicBezTo>
                  <a:lnTo>
                    <a:pt x="4880" y="2433"/>
                  </a:lnTo>
                  <a:cubicBezTo>
                    <a:pt x="5104" y="2433"/>
                    <a:pt x="5285" y="2252"/>
                    <a:pt x="5285" y="2028"/>
                  </a:cubicBezTo>
                  <a:cubicBezTo>
                    <a:pt x="5285" y="1804"/>
                    <a:pt x="5104" y="1623"/>
                    <a:pt x="4880" y="1623"/>
                  </a:cubicBezTo>
                  <a:lnTo>
                    <a:pt x="1231" y="1623"/>
                  </a:lnTo>
                  <a:cubicBezTo>
                    <a:pt x="1007" y="1623"/>
                    <a:pt x="826" y="1441"/>
                    <a:pt x="826" y="1217"/>
                  </a:cubicBezTo>
                  <a:cubicBezTo>
                    <a:pt x="826" y="993"/>
                    <a:pt x="1007" y="812"/>
                    <a:pt x="1231" y="812"/>
                  </a:cubicBezTo>
                  <a:lnTo>
                    <a:pt x="4880" y="812"/>
                  </a:lnTo>
                  <a:cubicBezTo>
                    <a:pt x="5104" y="812"/>
                    <a:pt x="5285" y="630"/>
                    <a:pt x="5285" y="406"/>
                  </a:cubicBezTo>
                  <a:cubicBezTo>
                    <a:pt x="5285" y="183"/>
                    <a:pt x="5104" y="1"/>
                    <a:pt x="4880" y="1"/>
                  </a:cubicBezTo>
                  <a:lnTo>
                    <a:pt x="1231" y="1"/>
                  </a:lnTo>
                  <a:cubicBezTo>
                    <a:pt x="1226" y="1"/>
                    <a:pt x="1221" y="1"/>
                    <a:pt x="1216" y="1"/>
                  </a:cubicBezTo>
                  <a:close/>
                </a:path>
              </a:pathLst>
            </a:custGeom>
            <a:solidFill>
              <a:srgbClr val="0057A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35"/>
            <p:cNvSpPr/>
            <p:nvPr/>
          </p:nvSpPr>
          <p:spPr>
            <a:xfrm>
              <a:off x="1484306" y="2175904"/>
              <a:ext cx="16021" cy="56065"/>
            </a:xfrm>
            <a:custGeom>
              <a:rect b="b" l="l" r="r" t="t"/>
              <a:pathLst>
                <a:path extrusionOk="0" h="2838" w="811">
                  <a:moveTo>
                    <a:pt x="406" y="0"/>
                  </a:moveTo>
                  <a:cubicBezTo>
                    <a:pt x="182" y="0"/>
                    <a:pt x="0" y="182"/>
                    <a:pt x="0" y="405"/>
                  </a:cubicBezTo>
                  <a:lnTo>
                    <a:pt x="0" y="2432"/>
                  </a:lnTo>
                  <a:cubicBezTo>
                    <a:pt x="0" y="2656"/>
                    <a:pt x="180" y="2838"/>
                    <a:pt x="404" y="2838"/>
                  </a:cubicBezTo>
                  <a:lnTo>
                    <a:pt x="407" y="2838"/>
                  </a:lnTo>
                  <a:cubicBezTo>
                    <a:pt x="631" y="2838"/>
                    <a:pt x="811" y="2656"/>
                    <a:pt x="811" y="2432"/>
                  </a:cubicBezTo>
                  <a:lnTo>
                    <a:pt x="811" y="405"/>
                  </a:lnTo>
                  <a:cubicBezTo>
                    <a:pt x="811" y="182"/>
                    <a:pt x="629" y="0"/>
                    <a:pt x="406" y="0"/>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35"/>
            <p:cNvSpPr/>
            <p:nvPr/>
          </p:nvSpPr>
          <p:spPr>
            <a:xfrm>
              <a:off x="1468285" y="2183924"/>
              <a:ext cx="16041" cy="56065"/>
            </a:xfrm>
            <a:custGeom>
              <a:rect b="b" l="l" r="r" t="t"/>
              <a:pathLst>
                <a:path extrusionOk="0" h="2838" w="812">
                  <a:moveTo>
                    <a:pt x="406" y="1"/>
                  </a:moveTo>
                  <a:cubicBezTo>
                    <a:pt x="182" y="1"/>
                    <a:pt x="0" y="182"/>
                    <a:pt x="0" y="406"/>
                  </a:cubicBezTo>
                  <a:lnTo>
                    <a:pt x="0" y="2433"/>
                  </a:lnTo>
                  <a:cubicBezTo>
                    <a:pt x="0" y="2656"/>
                    <a:pt x="182" y="2837"/>
                    <a:pt x="404" y="2837"/>
                  </a:cubicBezTo>
                  <a:lnTo>
                    <a:pt x="406" y="2837"/>
                  </a:lnTo>
                  <a:cubicBezTo>
                    <a:pt x="630" y="2837"/>
                    <a:pt x="811" y="2656"/>
                    <a:pt x="811" y="2433"/>
                  </a:cubicBezTo>
                  <a:lnTo>
                    <a:pt x="811" y="406"/>
                  </a:lnTo>
                  <a:cubicBezTo>
                    <a:pt x="811" y="182"/>
                    <a:pt x="630" y="1"/>
                    <a:pt x="406" y="1"/>
                  </a:cubicBezTo>
                  <a:close/>
                </a:path>
              </a:pathLst>
            </a:custGeom>
            <a:solidFill>
              <a:srgbClr val="F6B26B"/>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35"/>
            <p:cNvSpPr/>
            <p:nvPr/>
          </p:nvSpPr>
          <p:spPr>
            <a:xfrm>
              <a:off x="1395962" y="2271992"/>
              <a:ext cx="513037" cy="32062"/>
            </a:xfrm>
            <a:custGeom>
              <a:rect b="b" l="l" r="r" t="t"/>
              <a:pathLst>
                <a:path extrusionOk="0" h="1623" w="25970">
                  <a:moveTo>
                    <a:pt x="809" y="1"/>
                  </a:moveTo>
                  <a:cubicBezTo>
                    <a:pt x="363" y="1"/>
                    <a:pt x="0" y="364"/>
                    <a:pt x="0" y="812"/>
                  </a:cubicBezTo>
                  <a:cubicBezTo>
                    <a:pt x="0" y="1259"/>
                    <a:pt x="363" y="1623"/>
                    <a:pt x="809" y="1623"/>
                  </a:cubicBezTo>
                  <a:cubicBezTo>
                    <a:pt x="814" y="1623"/>
                    <a:pt x="818" y="1623"/>
                    <a:pt x="822" y="1623"/>
                  </a:cubicBezTo>
                  <a:lnTo>
                    <a:pt x="25146" y="1623"/>
                  </a:lnTo>
                  <a:cubicBezTo>
                    <a:pt x="25151" y="1623"/>
                    <a:pt x="25155" y="1623"/>
                    <a:pt x="25159" y="1623"/>
                  </a:cubicBezTo>
                  <a:cubicBezTo>
                    <a:pt x="25607" y="1623"/>
                    <a:pt x="25970" y="1259"/>
                    <a:pt x="25970" y="812"/>
                  </a:cubicBezTo>
                  <a:cubicBezTo>
                    <a:pt x="25970" y="364"/>
                    <a:pt x="25607" y="1"/>
                    <a:pt x="25159" y="1"/>
                  </a:cubicBezTo>
                  <a:cubicBezTo>
                    <a:pt x="25155" y="1"/>
                    <a:pt x="25151" y="1"/>
                    <a:pt x="25146" y="1"/>
                  </a:cubicBezTo>
                  <a:lnTo>
                    <a:pt x="822" y="1"/>
                  </a:lnTo>
                  <a:cubicBezTo>
                    <a:pt x="818" y="1"/>
                    <a:pt x="814" y="1"/>
                    <a:pt x="809" y="1"/>
                  </a:cubicBezTo>
                  <a:close/>
                </a:path>
              </a:pathLst>
            </a:custGeom>
            <a:solidFill>
              <a:srgbClr val="0057A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35"/>
            <p:cNvSpPr/>
            <p:nvPr/>
          </p:nvSpPr>
          <p:spPr>
            <a:xfrm>
              <a:off x="1532133" y="2520273"/>
              <a:ext cx="32023" cy="40043"/>
            </a:xfrm>
            <a:custGeom>
              <a:rect b="b" l="l" r="r" t="t"/>
              <a:pathLst>
                <a:path extrusionOk="0" h="2027" w="1621">
                  <a:moveTo>
                    <a:pt x="810" y="0"/>
                  </a:moveTo>
                  <a:lnTo>
                    <a:pt x="811" y="2"/>
                  </a:lnTo>
                  <a:cubicBezTo>
                    <a:pt x="363" y="2"/>
                    <a:pt x="0" y="364"/>
                    <a:pt x="0" y="811"/>
                  </a:cubicBezTo>
                  <a:lnTo>
                    <a:pt x="0" y="1622"/>
                  </a:lnTo>
                  <a:cubicBezTo>
                    <a:pt x="0" y="1845"/>
                    <a:pt x="180" y="2026"/>
                    <a:pt x="404" y="2026"/>
                  </a:cubicBezTo>
                  <a:lnTo>
                    <a:pt x="1215" y="2026"/>
                  </a:lnTo>
                  <a:cubicBezTo>
                    <a:pt x="1439" y="2026"/>
                    <a:pt x="1621" y="1846"/>
                    <a:pt x="1621" y="1622"/>
                  </a:cubicBezTo>
                  <a:lnTo>
                    <a:pt x="1621" y="811"/>
                  </a:lnTo>
                  <a:cubicBezTo>
                    <a:pt x="1621" y="362"/>
                    <a:pt x="1257" y="0"/>
                    <a:pt x="810" y="0"/>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35"/>
            <p:cNvSpPr/>
            <p:nvPr/>
          </p:nvSpPr>
          <p:spPr>
            <a:xfrm>
              <a:off x="1740331" y="2520273"/>
              <a:ext cx="32062" cy="40063"/>
            </a:xfrm>
            <a:custGeom>
              <a:rect b="b" l="l" r="r" t="t"/>
              <a:pathLst>
                <a:path extrusionOk="0" h="2028" w="1623">
                  <a:moveTo>
                    <a:pt x="814" y="0"/>
                  </a:moveTo>
                  <a:cubicBezTo>
                    <a:pt x="813" y="0"/>
                    <a:pt x="812" y="0"/>
                    <a:pt x="811" y="0"/>
                  </a:cubicBezTo>
                  <a:lnTo>
                    <a:pt x="813" y="2"/>
                  </a:lnTo>
                  <a:cubicBezTo>
                    <a:pt x="364" y="2"/>
                    <a:pt x="0" y="365"/>
                    <a:pt x="0" y="813"/>
                  </a:cubicBezTo>
                  <a:lnTo>
                    <a:pt x="0" y="1624"/>
                  </a:lnTo>
                  <a:cubicBezTo>
                    <a:pt x="0" y="1846"/>
                    <a:pt x="181" y="2028"/>
                    <a:pt x="405" y="2028"/>
                  </a:cubicBezTo>
                  <a:cubicBezTo>
                    <a:pt x="406" y="2028"/>
                    <a:pt x="406" y="2028"/>
                    <a:pt x="407" y="2028"/>
                  </a:cubicBezTo>
                  <a:lnTo>
                    <a:pt x="1218" y="2028"/>
                  </a:lnTo>
                  <a:cubicBezTo>
                    <a:pt x="1441" y="2028"/>
                    <a:pt x="1622" y="1847"/>
                    <a:pt x="1622" y="1624"/>
                  </a:cubicBezTo>
                  <a:lnTo>
                    <a:pt x="1622" y="811"/>
                  </a:lnTo>
                  <a:cubicBezTo>
                    <a:pt x="1622" y="363"/>
                    <a:pt x="1260" y="0"/>
                    <a:pt x="814" y="0"/>
                  </a:cubicBezTo>
                  <a:close/>
                </a:path>
              </a:pathLst>
            </a:custGeom>
            <a:solidFill>
              <a:srgbClr val="38505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35"/>
            <p:cNvSpPr/>
            <p:nvPr/>
          </p:nvSpPr>
          <p:spPr>
            <a:xfrm>
              <a:off x="1524310" y="2368140"/>
              <a:ext cx="256301" cy="32023"/>
            </a:xfrm>
            <a:custGeom>
              <a:rect b="b" l="l" r="r" t="t"/>
              <a:pathLst>
                <a:path extrusionOk="0" h="1621" w="12974">
                  <a:moveTo>
                    <a:pt x="406" y="0"/>
                  </a:moveTo>
                  <a:cubicBezTo>
                    <a:pt x="182" y="0"/>
                    <a:pt x="1" y="180"/>
                    <a:pt x="1" y="406"/>
                  </a:cubicBezTo>
                  <a:lnTo>
                    <a:pt x="1" y="810"/>
                  </a:lnTo>
                  <a:cubicBezTo>
                    <a:pt x="1" y="1257"/>
                    <a:pt x="364" y="1620"/>
                    <a:pt x="812" y="1620"/>
                  </a:cubicBezTo>
                  <a:lnTo>
                    <a:pt x="12163" y="1620"/>
                  </a:lnTo>
                  <a:cubicBezTo>
                    <a:pt x="12611" y="1620"/>
                    <a:pt x="12974" y="1257"/>
                    <a:pt x="12974" y="810"/>
                  </a:cubicBezTo>
                  <a:lnTo>
                    <a:pt x="12974" y="406"/>
                  </a:lnTo>
                  <a:cubicBezTo>
                    <a:pt x="12974" y="182"/>
                    <a:pt x="12792" y="0"/>
                    <a:pt x="12568"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35"/>
            <p:cNvSpPr/>
            <p:nvPr/>
          </p:nvSpPr>
          <p:spPr>
            <a:xfrm>
              <a:off x="1452580" y="2215947"/>
              <a:ext cx="55433" cy="56065"/>
            </a:xfrm>
            <a:custGeom>
              <a:rect b="b" l="l" r="r" t="t"/>
              <a:pathLst>
                <a:path extrusionOk="0" h="2838" w="2806">
                  <a:moveTo>
                    <a:pt x="217" y="0"/>
                  </a:moveTo>
                  <a:cubicBezTo>
                    <a:pt x="94" y="0"/>
                    <a:pt x="0" y="110"/>
                    <a:pt x="17" y="231"/>
                  </a:cubicBezTo>
                  <a:lnTo>
                    <a:pt x="389" y="2838"/>
                  </a:lnTo>
                  <a:lnTo>
                    <a:pt x="2416" y="2838"/>
                  </a:lnTo>
                  <a:lnTo>
                    <a:pt x="2789" y="231"/>
                  </a:lnTo>
                  <a:cubicBezTo>
                    <a:pt x="2805" y="110"/>
                    <a:pt x="2711" y="0"/>
                    <a:pt x="2587"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5" name="Google Shape;495;p35"/>
            <p:cNvSpPr/>
            <p:nvPr/>
          </p:nvSpPr>
          <p:spPr>
            <a:xfrm>
              <a:off x="1480276" y="2215947"/>
              <a:ext cx="27736" cy="56065"/>
            </a:xfrm>
            <a:custGeom>
              <a:rect b="b" l="l" r="r" t="t"/>
              <a:pathLst>
                <a:path extrusionOk="0" h="2838" w="1404">
                  <a:moveTo>
                    <a:pt x="0" y="0"/>
                  </a:moveTo>
                  <a:lnTo>
                    <a:pt x="0" y="2838"/>
                  </a:lnTo>
                  <a:lnTo>
                    <a:pt x="1014" y="2838"/>
                  </a:lnTo>
                  <a:lnTo>
                    <a:pt x="1387" y="231"/>
                  </a:lnTo>
                  <a:cubicBezTo>
                    <a:pt x="1403" y="110"/>
                    <a:pt x="1309" y="0"/>
                    <a:pt x="1185" y="0"/>
                  </a:cubicBezTo>
                  <a:close/>
                </a:path>
              </a:pathLst>
            </a:cu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96" name="Google Shape;496;p35"/>
          <p:cNvGrpSpPr/>
          <p:nvPr/>
        </p:nvGrpSpPr>
        <p:grpSpPr>
          <a:xfrm>
            <a:off x="5898991" y="3320310"/>
            <a:ext cx="610161" cy="659834"/>
            <a:chOff x="1308024" y="2413975"/>
            <a:chExt cx="360253" cy="357111"/>
          </a:xfrm>
        </p:grpSpPr>
        <p:sp>
          <p:nvSpPr>
            <p:cNvPr id="497" name="Google Shape;497;p35"/>
            <p:cNvSpPr/>
            <p:nvPr/>
          </p:nvSpPr>
          <p:spPr>
            <a:xfrm>
              <a:off x="1403939" y="2569173"/>
              <a:ext cx="212622" cy="201913"/>
            </a:xfrm>
            <a:custGeom>
              <a:rect b="b" l="l" r="r" t="t"/>
              <a:pathLst>
                <a:path extrusionOk="0" h="7711" w="8120">
                  <a:moveTo>
                    <a:pt x="6078" y="0"/>
                  </a:moveTo>
                  <a:lnTo>
                    <a:pt x="5257" y="830"/>
                  </a:lnTo>
                  <a:cubicBezTo>
                    <a:pt x="5210" y="878"/>
                    <a:pt x="5162" y="916"/>
                    <a:pt x="5114" y="954"/>
                  </a:cubicBezTo>
                  <a:cubicBezTo>
                    <a:pt x="4924" y="1093"/>
                    <a:pt x="4686" y="1176"/>
                    <a:pt x="4437" y="1176"/>
                  </a:cubicBezTo>
                  <a:cubicBezTo>
                    <a:pt x="4412" y="1176"/>
                    <a:pt x="4386" y="1175"/>
                    <a:pt x="4360" y="1174"/>
                  </a:cubicBezTo>
                  <a:cubicBezTo>
                    <a:pt x="3702" y="1135"/>
                    <a:pt x="2605" y="1059"/>
                    <a:pt x="2147" y="916"/>
                  </a:cubicBezTo>
                  <a:cubicBezTo>
                    <a:pt x="2142" y="915"/>
                    <a:pt x="2137" y="914"/>
                    <a:pt x="2132" y="914"/>
                  </a:cubicBezTo>
                  <a:cubicBezTo>
                    <a:pt x="2035" y="914"/>
                    <a:pt x="1880" y="1155"/>
                    <a:pt x="1880" y="1155"/>
                  </a:cubicBezTo>
                  <a:cubicBezTo>
                    <a:pt x="1804" y="1431"/>
                    <a:pt x="1918" y="1727"/>
                    <a:pt x="2176" y="1870"/>
                  </a:cubicBezTo>
                  <a:lnTo>
                    <a:pt x="3311" y="2328"/>
                  </a:lnTo>
                  <a:lnTo>
                    <a:pt x="697" y="4932"/>
                  </a:lnTo>
                  <a:lnTo>
                    <a:pt x="172" y="5467"/>
                  </a:lnTo>
                  <a:cubicBezTo>
                    <a:pt x="1" y="5629"/>
                    <a:pt x="1" y="5896"/>
                    <a:pt x="172" y="6058"/>
                  </a:cubicBezTo>
                  <a:lnTo>
                    <a:pt x="201" y="6096"/>
                  </a:lnTo>
                  <a:cubicBezTo>
                    <a:pt x="282" y="6177"/>
                    <a:pt x="389" y="6218"/>
                    <a:pt x="498" y="6218"/>
                  </a:cubicBezTo>
                  <a:cubicBezTo>
                    <a:pt x="607" y="6218"/>
                    <a:pt x="716" y="6177"/>
                    <a:pt x="802" y="6096"/>
                  </a:cubicBezTo>
                  <a:lnTo>
                    <a:pt x="892" y="5998"/>
                  </a:lnTo>
                  <a:lnTo>
                    <a:pt x="892" y="5998"/>
                  </a:lnTo>
                  <a:cubicBezTo>
                    <a:pt x="888" y="6004"/>
                    <a:pt x="883" y="6011"/>
                    <a:pt x="878" y="6020"/>
                  </a:cubicBezTo>
                  <a:cubicBezTo>
                    <a:pt x="745" y="6182"/>
                    <a:pt x="754" y="6411"/>
                    <a:pt x="907" y="6564"/>
                  </a:cubicBezTo>
                  <a:lnTo>
                    <a:pt x="955" y="6611"/>
                  </a:lnTo>
                  <a:cubicBezTo>
                    <a:pt x="1031" y="6688"/>
                    <a:pt x="1136" y="6726"/>
                    <a:pt x="1241" y="6726"/>
                  </a:cubicBezTo>
                  <a:cubicBezTo>
                    <a:pt x="1346" y="6726"/>
                    <a:pt x="1451" y="6688"/>
                    <a:pt x="1527" y="6611"/>
                  </a:cubicBezTo>
                  <a:lnTo>
                    <a:pt x="1613" y="6526"/>
                  </a:lnTo>
                  <a:lnTo>
                    <a:pt x="1594" y="6554"/>
                  </a:lnTo>
                  <a:cubicBezTo>
                    <a:pt x="1460" y="6707"/>
                    <a:pt x="1470" y="6945"/>
                    <a:pt x="1613" y="7088"/>
                  </a:cubicBezTo>
                  <a:lnTo>
                    <a:pt x="1670" y="7146"/>
                  </a:lnTo>
                  <a:cubicBezTo>
                    <a:pt x="1747" y="7227"/>
                    <a:pt x="1849" y="7267"/>
                    <a:pt x="1953" y="7267"/>
                  </a:cubicBezTo>
                  <a:cubicBezTo>
                    <a:pt x="2057" y="7267"/>
                    <a:pt x="2162" y="7227"/>
                    <a:pt x="2243" y="7146"/>
                  </a:cubicBezTo>
                  <a:lnTo>
                    <a:pt x="2386" y="7003"/>
                  </a:lnTo>
                  <a:lnTo>
                    <a:pt x="2386" y="7003"/>
                  </a:lnTo>
                  <a:cubicBezTo>
                    <a:pt x="2262" y="7155"/>
                    <a:pt x="2271" y="7384"/>
                    <a:pt x="2414" y="7518"/>
                  </a:cubicBezTo>
                  <a:lnTo>
                    <a:pt x="2491" y="7604"/>
                  </a:lnTo>
                  <a:cubicBezTo>
                    <a:pt x="2562" y="7675"/>
                    <a:pt x="2660" y="7711"/>
                    <a:pt x="2759" y="7711"/>
                  </a:cubicBezTo>
                  <a:cubicBezTo>
                    <a:pt x="2858" y="7711"/>
                    <a:pt x="2958" y="7675"/>
                    <a:pt x="3034" y="7604"/>
                  </a:cubicBezTo>
                  <a:lnTo>
                    <a:pt x="3206" y="7432"/>
                  </a:lnTo>
                  <a:lnTo>
                    <a:pt x="6087" y="4541"/>
                  </a:lnTo>
                  <a:lnTo>
                    <a:pt x="6717" y="3912"/>
                  </a:lnTo>
                  <a:cubicBezTo>
                    <a:pt x="6870" y="3759"/>
                    <a:pt x="6965" y="3559"/>
                    <a:pt x="6974" y="3349"/>
                  </a:cubicBezTo>
                  <a:cubicBezTo>
                    <a:pt x="6984" y="3244"/>
                    <a:pt x="7022" y="3148"/>
                    <a:pt x="7098" y="3072"/>
                  </a:cubicBezTo>
                  <a:lnTo>
                    <a:pt x="8119" y="2051"/>
                  </a:lnTo>
                  <a:lnTo>
                    <a:pt x="6078" y="0"/>
                  </a:lnTo>
                  <a:close/>
                </a:path>
              </a:pathLst>
            </a:custGeom>
            <a:solidFill>
              <a:srgbClr val="005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35"/>
            <p:cNvSpPr/>
            <p:nvPr/>
          </p:nvSpPr>
          <p:spPr>
            <a:xfrm>
              <a:off x="1422426" y="2593080"/>
              <a:ext cx="140928" cy="170700"/>
            </a:xfrm>
            <a:custGeom>
              <a:rect b="b" l="l" r="r" t="t"/>
              <a:pathLst>
                <a:path extrusionOk="0" h="6519" w="5382">
                  <a:moveTo>
                    <a:pt x="1426" y="1"/>
                  </a:moveTo>
                  <a:cubicBezTo>
                    <a:pt x="1329" y="1"/>
                    <a:pt x="1174" y="242"/>
                    <a:pt x="1174" y="242"/>
                  </a:cubicBezTo>
                  <a:cubicBezTo>
                    <a:pt x="1098" y="518"/>
                    <a:pt x="1212" y="814"/>
                    <a:pt x="1470" y="957"/>
                  </a:cubicBezTo>
                  <a:lnTo>
                    <a:pt x="2605" y="1415"/>
                  </a:lnTo>
                  <a:lnTo>
                    <a:pt x="1" y="4019"/>
                  </a:lnTo>
                  <a:lnTo>
                    <a:pt x="2491" y="6519"/>
                  </a:lnTo>
                  <a:lnTo>
                    <a:pt x="5381" y="3628"/>
                  </a:lnTo>
                  <a:lnTo>
                    <a:pt x="2910" y="1148"/>
                  </a:lnTo>
                  <a:lnTo>
                    <a:pt x="3674" y="833"/>
                  </a:lnTo>
                  <a:lnTo>
                    <a:pt x="3693" y="823"/>
                  </a:lnTo>
                  <a:cubicBezTo>
                    <a:pt x="3931" y="690"/>
                    <a:pt x="4093" y="461"/>
                    <a:pt x="4131" y="184"/>
                  </a:cubicBezTo>
                  <a:lnTo>
                    <a:pt x="4131" y="184"/>
                  </a:lnTo>
                  <a:cubicBezTo>
                    <a:pt x="3998" y="234"/>
                    <a:pt x="3858" y="262"/>
                    <a:pt x="3716" y="262"/>
                  </a:cubicBezTo>
                  <a:cubicBezTo>
                    <a:pt x="3696" y="262"/>
                    <a:pt x="3675" y="262"/>
                    <a:pt x="3654" y="261"/>
                  </a:cubicBezTo>
                  <a:cubicBezTo>
                    <a:pt x="2996" y="222"/>
                    <a:pt x="1899" y="146"/>
                    <a:pt x="1441" y="3"/>
                  </a:cubicBezTo>
                  <a:cubicBezTo>
                    <a:pt x="1436" y="2"/>
                    <a:pt x="1431" y="1"/>
                    <a:pt x="1426" y="1"/>
                  </a:cubicBez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35"/>
            <p:cNvSpPr/>
            <p:nvPr/>
          </p:nvSpPr>
          <p:spPr>
            <a:xfrm>
              <a:off x="1464139" y="2613138"/>
              <a:ext cx="152161" cy="157896"/>
            </a:xfrm>
            <a:custGeom>
              <a:rect b="b" l="l" r="r" t="t"/>
              <a:pathLst>
                <a:path extrusionOk="0" h="6030" w="5811">
                  <a:moveTo>
                    <a:pt x="5448" y="0"/>
                  </a:moveTo>
                  <a:lnTo>
                    <a:pt x="4418" y="1021"/>
                  </a:lnTo>
                  <a:cubicBezTo>
                    <a:pt x="4351" y="1097"/>
                    <a:pt x="4303" y="1193"/>
                    <a:pt x="4303" y="1298"/>
                  </a:cubicBezTo>
                  <a:cubicBezTo>
                    <a:pt x="4284" y="1508"/>
                    <a:pt x="4198" y="1708"/>
                    <a:pt x="4046" y="1861"/>
                  </a:cubicBezTo>
                  <a:lnTo>
                    <a:pt x="363" y="5552"/>
                  </a:lnTo>
                  <a:cubicBezTo>
                    <a:pt x="289" y="5619"/>
                    <a:pt x="192" y="5657"/>
                    <a:pt x="89" y="5657"/>
                  </a:cubicBezTo>
                  <a:cubicBezTo>
                    <a:pt x="60" y="5657"/>
                    <a:pt x="30" y="5654"/>
                    <a:pt x="1" y="5648"/>
                  </a:cubicBezTo>
                  <a:lnTo>
                    <a:pt x="1" y="5648"/>
                  </a:lnTo>
                  <a:cubicBezTo>
                    <a:pt x="20" y="5724"/>
                    <a:pt x="58" y="5781"/>
                    <a:pt x="106" y="5839"/>
                  </a:cubicBezTo>
                  <a:lnTo>
                    <a:pt x="182" y="5915"/>
                  </a:lnTo>
                  <a:cubicBezTo>
                    <a:pt x="258" y="5991"/>
                    <a:pt x="359" y="6029"/>
                    <a:pt x="458" y="6029"/>
                  </a:cubicBezTo>
                  <a:cubicBezTo>
                    <a:pt x="557" y="6029"/>
                    <a:pt x="654" y="5991"/>
                    <a:pt x="726" y="5915"/>
                  </a:cubicBezTo>
                  <a:lnTo>
                    <a:pt x="4418" y="2233"/>
                  </a:lnTo>
                  <a:cubicBezTo>
                    <a:pt x="4561" y="2080"/>
                    <a:pt x="4656" y="1880"/>
                    <a:pt x="4675" y="1660"/>
                  </a:cubicBezTo>
                  <a:cubicBezTo>
                    <a:pt x="4675" y="1565"/>
                    <a:pt x="4723" y="1460"/>
                    <a:pt x="4790" y="1393"/>
                  </a:cubicBezTo>
                  <a:lnTo>
                    <a:pt x="5811" y="372"/>
                  </a:lnTo>
                  <a:lnTo>
                    <a:pt x="5448" y="0"/>
                  </a:ln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35"/>
            <p:cNvSpPr/>
            <p:nvPr/>
          </p:nvSpPr>
          <p:spPr>
            <a:xfrm>
              <a:off x="1537850" y="2569671"/>
              <a:ext cx="78712" cy="78215"/>
            </a:xfrm>
            <a:custGeom>
              <a:rect b="b" l="l" r="r" t="t"/>
              <a:pathLst>
                <a:path extrusionOk="0" h="2987" w="3006">
                  <a:moveTo>
                    <a:pt x="964" y="0"/>
                  </a:moveTo>
                  <a:lnTo>
                    <a:pt x="143" y="821"/>
                  </a:lnTo>
                  <a:cubicBezTo>
                    <a:pt x="96" y="868"/>
                    <a:pt x="48" y="907"/>
                    <a:pt x="0" y="945"/>
                  </a:cubicBezTo>
                  <a:lnTo>
                    <a:pt x="2051" y="2986"/>
                  </a:lnTo>
                  <a:lnTo>
                    <a:pt x="3005" y="2032"/>
                  </a:lnTo>
                  <a:lnTo>
                    <a:pt x="964" y="0"/>
                  </a:ln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35"/>
            <p:cNvSpPr/>
            <p:nvPr/>
          </p:nvSpPr>
          <p:spPr>
            <a:xfrm>
              <a:off x="1548088" y="2554667"/>
              <a:ext cx="83216" cy="82666"/>
            </a:xfrm>
            <a:custGeom>
              <a:rect b="b" l="l" r="r" t="t"/>
              <a:pathLst>
                <a:path extrusionOk="0" h="3157" w="3178">
                  <a:moveTo>
                    <a:pt x="830" y="1"/>
                  </a:moveTo>
                  <a:lnTo>
                    <a:pt x="86" y="745"/>
                  </a:lnTo>
                  <a:cubicBezTo>
                    <a:pt x="0" y="831"/>
                    <a:pt x="0" y="974"/>
                    <a:pt x="86" y="1060"/>
                  </a:cubicBezTo>
                  <a:lnTo>
                    <a:pt x="2118" y="3092"/>
                  </a:lnTo>
                  <a:cubicBezTo>
                    <a:pt x="2161" y="3135"/>
                    <a:pt x="2218" y="3156"/>
                    <a:pt x="2276" y="3156"/>
                  </a:cubicBezTo>
                  <a:cubicBezTo>
                    <a:pt x="2333" y="3156"/>
                    <a:pt x="2390" y="3135"/>
                    <a:pt x="2433" y="3092"/>
                  </a:cubicBezTo>
                  <a:lnTo>
                    <a:pt x="3177" y="2348"/>
                  </a:lnTo>
                  <a:lnTo>
                    <a:pt x="830" y="1"/>
                  </a:lnTo>
                  <a:close/>
                </a:path>
              </a:pathLst>
            </a:custGeom>
            <a:solidFill>
              <a:srgbClr val="005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35"/>
            <p:cNvSpPr/>
            <p:nvPr/>
          </p:nvSpPr>
          <p:spPr>
            <a:xfrm>
              <a:off x="1594802" y="2603397"/>
              <a:ext cx="36502" cy="33936"/>
            </a:xfrm>
            <a:custGeom>
              <a:rect b="b" l="l" r="r" t="t"/>
              <a:pathLst>
                <a:path extrusionOk="0" h="1296" w="1394">
                  <a:moveTo>
                    <a:pt x="907" y="0"/>
                  </a:moveTo>
                  <a:lnTo>
                    <a:pt x="0" y="897"/>
                  </a:lnTo>
                  <a:lnTo>
                    <a:pt x="334" y="1231"/>
                  </a:lnTo>
                  <a:cubicBezTo>
                    <a:pt x="377" y="1274"/>
                    <a:pt x="434" y="1295"/>
                    <a:pt x="492" y="1295"/>
                  </a:cubicBezTo>
                  <a:cubicBezTo>
                    <a:pt x="549" y="1295"/>
                    <a:pt x="606" y="1274"/>
                    <a:pt x="649" y="1231"/>
                  </a:cubicBezTo>
                  <a:lnTo>
                    <a:pt x="1393" y="487"/>
                  </a:lnTo>
                  <a:lnTo>
                    <a:pt x="907" y="0"/>
                  </a:ln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35"/>
            <p:cNvSpPr/>
            <p:nvPr/>
          </p:nvSpPr>
          <p:spPr>
            <a:xfrm>
              <a:off x="1566810" y="2518531"/>
              <a:ext cx="101205" cy="99817"/>
            </a:xfrm>
            <a:custGeom>
              <a:rect b="b" l="l" r="r" t="t"/>
              <a:pathLst>
                <a:path extrusionOk="0" h="3812" w="3865">
                  <a:moveTo>
                    <a:pt x="1357" y="0"/>
                  </a:moveTo>
                  <a:cubicBezTo>
                    <a:pt x="1301" y="0"/>
                    <a:pt x="1246" y="21"/>
                    <a:pt x="1203" y="64"/>
                  </a:cubicBezTo>
                  <a:lnTo>
                    <a:pt x="96" y="1171"/>
                  </a:lnTo>
                  <a:cubicBezTo>
                    <a:pt x="1" y="1257"/>
                    <a:pt x="1" y="1400"/>
                    <a:pt x="96" y="1486"/>
                  </a:cubicBezTo>
                  <a:lnTo>
                    <a:pt x="2357" y="3747"/>
                  </a:lnTo>
                  <a:cubicBezTo>
                    <a:pt x="2400" y="3790"/>
                    <a:pt x="2457" y="3811"/>
                    <a:pt x="2515" y="3811"/>
                  </a:cubicBezTo>
                  <a:cubicBezTo>
                    <a:pt x="2572" y="3811"/>
                    <a:pt x="2629" y="3790"/>
                    <a:pt x="2672" y="3747"/>
                  </a:cubicBezTo>
                  <a:lnTo>
                    <a:pt x="3779" y="2640"/>
                  </a:lnTo>
                  <a:cubicBezTo>
                    <a:pt x="3864" y="2554"/>
                    <a:pt x="3864" y="2411"/>
                    <a:pt x="3779" y="2325"/>
                  </a:cubicBezTo>
                  <a:lnTo>
                    <a:pt x="1518" y="64"/>
                  </a:lnTo>
                  <a:cubicBezTo>
                    <a:pt x="1470" y="21"/>
                    <a:pt x="1413" y="0"/>
                    <a:pt x="1357" y="0"/>
                  </a:cubicBezTo>
                  <a:close/>
                </a:path>
              </a:pathLst>
            </a:cu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chemeClr val="dk1"/>
                </a:highlight>
              </a:endParaRPr>
            </a:p>
          </p:txBody>
        </p:sp>
        <p:sp>
          <p:nvSpPr>
            <p:cNvPr id="504" name="Google Shape;504;p35"/>
            <p:cNvSpPr/>
            <p:nvPr/>
          </p:nvSpPr>
          <p:spPr>
            <a:xfrm>
              <a:off x="1616771" y="2567654"/>
              <a:ext cx="51506" cy="50930"/>
            </a:xfrm>
            <a:custGeom>
              <a:rect b="b" l="l" r="r" t="t"/>
              <a:pathLst>
                <a:path extrusionOk="0" h="1945" w="1967">
                  <a:moveTo>
                    <a:pt x="1422" y="1"/>
                  </a:moveTo>
                  <a:lnTo>
                    <a:pt x="1" y="1422"/>
                  </a:lnTo>
                  <a:lnTo>
                    <a:pt x="459" y="1880"/>
                  </a:lnTo>
                  <a:cubicBezTo>
                    <a:pt x="502" y="1923"/>
                    <a:pt x="559" y="1945"/>
                    <a:pt x="616" y="1945"/>
                  </a:cubicBezTo>
                  <a:cubicBezTo>
                    <a:pt x="673" y="1945"/>
                    <a:pt x="731" y="1923"/>
                    <a:pt x="774" y="1880"/>
                  </a:cubicBezTo>
                  <a:lnTo>
                    <a:pt x="1880" y="774"/>
                  </a:lnTo>
                  <a:cubicBezTo>
                    <a:pt x="1966" y="688"/>
                    <a:pt x="1966" y="545"/>
                    <a:pt x="1880" y="459"/>
                  </a:cubicBezTo>
                  <a:lnTo>
                    <a:pt x="1422" y="1"/>
                  </a:lnTo>
                  <a:close/>
                </a:path>
              </a:pathLst>
            </a:custGeom>
            <a:solidFill>
              <a:schemeClr val="lt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35"/>
            <p:cNvSpPr/>
            <p:nvPr/>
          </p:nvSpPr>
          <p:spPr>
            <a:xfrm>
              <a:off x="1409203" y="2654379"/>
              <a:ext cx="84237" cy="77612"/>
            </a:xfrm>
            <a:custGeom>
              <a:rect b="b" l="l" r="r" t="t"/>
              <a:pathLst>
                <a:path extrusionOk="0" h="2964" w="3217">
                  <a:moveTo>
                    <a:pt x="2913" y="1"/>
                  </a:moveTo>
                  <a:cubicBezTo>
                    <a:pt x="2864" y="1"/>
                    <a:pt x="2813" y="20"/>
                    <a:pt x="2767" y="66"/>
                  </a:cubicBezTo>
                  <a:lnTo>
                    <a:pt x="0" y="2842"/>
                  </a:lnTo>
                  <a:cubicBezTo>
                    <a:pt x="81" y="2923"/>
                    <a:pt x="188" y="2964"/>
                    <a:pt x="296" y="2964"/>
                  </a:cubicBezTo>
                  <a:cubicBezTo>
                    <a:pt x="403" y="2964"/>
                    <a:pt x="510" y="2923"/>
                    <a:pt x="592" y="2842"/>
                  </a:cubicBezTo>
                  <a:lnTo>
                    <a:pt x="706" y="2728"/>
                  </a:lnTo>
                  <a:lnTo>
                    <a:pt x="3072" y="362"/>
                  </a:lnTo>
                  <a:lnTo>
                    <a:pt x="3062" y="362"/>
                  </a:lnTo>
                  <a:cubicBezTo>
                    <a:pt x="3217" y="215"/>
                    <a:pt x="3077" y="1"/>
                    <a:pt x="2913"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35"/>
            <p:cNvSpPr/>
            <p:nvPr/>
          </p:nvSpPr>
          <p:spPr>
            <a:xfrm>
              <a:off x="1428422" y="2665351"/>
              <a:ext cx="86987" cy="80152"/>
            </a:xfrm>
            <a:custGeom>
              <a:rect b="b" l="l" r="r" t="t"/>
              <a:pathLst>
                <a:path extrusionOk="0" h="3061" w="3322">
                  <a:moveTo>
                    <a:pt x="3021" y="0"/>
                  </a:moveTo>
                  <a:cubicBezTo>
                    <a:pt x="2972" y="0"/>
                    <a:pt x="2919" y="20"/>
                    <a:pt x="2872" y="67"/>
                  </a:cubicBezTo>
                  <a:lnTo>
                    <a:pt x="1" y="2929"/>
                  </a:lnTo>
                  <a:lnTo>
                    <a:pt x="10" y="2938"/>
                  </a:lnTo>
                  <a:cubicBezTo>
                    <a:pt x="91" y="3019"/>
                    <a:pt x="196" y="3060"/>
                    <a:pt x="301" y="3060"/>
                  </a:cubicBezTo>
                  <a:cubicBezTo>
                    <a:pt x="406" y="3060"/>
                    <a:pt x="511" y="3019"/>
                    <a:pt x="592" y="2938"/>
                  </a:cubicBezTo>
                  <a:lnTo>
                    <a:pt x="678" y="2853"/>
                  </a:lnTo>
                  <a:lnTo>
                    <a:pt x="3168" y="363"/>
                  </a:lnTo>
                  <a:cubicBezTo>
                    <a:pt x="3321" y="209"/>
                    <a:pt x="3184" y="0"/>
                    <a:pt x="3021" y="0"/>
                  </a:cubicBez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35"/>
            <p:cNvSpPr/>
            <p:nvPr/>
          </p:nvSpPr>
          <p:spPr>
            <a:xfrm>
              <a:off x="1447171" y="2687084"/>
              <a:ext cx="78974" cy="72218"/>
            </a:xfrm>
            <a:custGeom>
              <a:rect b="b" l="l" r="r" t="t"/>
              <a:pathLst>
                <a:path extrusionOk="0" h="2758" w="3016">
                  <a:moveTo>
                    <a:pt x="2716" y="0"/>
                  </a:moveTo>
                  <a:cubicBezTo>
                    <a:pt x="2666" y="0"/>
                    <a:pt x="2613" y="20"/>
                    <a:pt x="2566" y="67"/>
                  </a:cubicBezTo>
                  <a:lnTo>
                    <a:pt x="0" y="2633"/>
                  </a:lnTo>
                  <a:lnTo>
                    <a:pt x="10" y="2643"/>
                  </a:lnTo>
                  <a:cubicBezTo>
                    <a:pt x="91" y="2719"/>
                    <a:pt x="196" y="2757"/>
                    <a:pt x="299" y="2757"/>
                  </a:cubicBezTo>
                  <a:cubicBezTo>
                    <a:pt x="403" y="2757"/>
                    <a:pt x="506" y="2719"/>
                    <a:pt x="582" y="2643"/>
                  </a:cubicBezTo>
                  <a:lnTo>
                    <a:pt x="754" y="2471"/>
                  </a:lnTo>
                  <a:lnTo>
                    <a:pt x="2862" y="363"/>
                  </a:lnTo>
                  <a:cubicBezTo>
                    <a:pt x="3015" y="209"/>
                    <a:pt x="2878" y="0"/>
                    <a:pt x="2716" y="0"/>
                  </a:cubicBez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35"/>
            <p:cNvSpPr/>
            <p:nvPr/>
          </p:nvSpPr>
          <p:spPr>
            <a:xfrm>
              <a:off x="1482756" y="2624502"/>
              <a:ext cx="64101" cy="60095"/>
            </a:xfrm>
            <a:custGeom>
              <a:rect b="b" l="l" r="r" t="t"/>
              <a:pathLst>
                <a:path extrusionOk="0" h="2295" w="2448">
                  <a:moveTo>
                    <a:pt x="309" y="1"/>
                  </a:moveTo>
                  <a:cubicBezTo>
                    <a:pt x="144" y="1"/>
                    <a:pt x="1" y="213"/>
                    <a:pt x="148" y="368"/>
                  </a:cubicBezTo>
                  <a:lnTo>
                    <a:pt x="2028" y="2237"/>
                  </a:lnTo>
                  <a:cubicBezTo>
                    <a:pt x="2066" y="2276"/>
                    <a:pt x="2114" y="2295"/>
                    <a:pt x="2171" y="2295"/>
                  </a:cubicBezTo>
                  <a:cubicBezTo>
                    <a:pt x="2362" y="2295"/>
                    <a:pt x="2448" y="2066"/>
                    <a:pt x="2324" y="1942"/>
                  </a:cubicBezTo>
                  <a:lnTo>
                    <a:pt x="454" y="62"/>
                  </a:lnTo>
                  <a:cubicBezTo>
                    <a:pt x="408" y="19"/>
                    <a:pt x="358" y="1"/>
                    <a:pt x="309"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35"/>
            <p:cNvSpPr/>
            <p:nvPr/>
          </p:nvSpPr>
          <p:spPr>
            <a:xfrm>
              <a:off x="1356093" y="2558434"/>
              <a:ext cx="212360" cy="201363"/>
            </a:xfrm>
            <a:custGeom>
              <a:rect b="b" l="l" r="r" t="t"/>
              <a:pathLst>
                <a:path extrusionOk="0" h="7690" w="8110">
                  <a:moveTo>
                    <a:pt x="2042" y="1"/>
                  </a:moveTo>
                  <a:lnTo>
                    <a:pt x="0" y="2033"/>
                  </a:lnTo>
                  <a:lnTo>
                    <a:pt x="1021" y="3054"/>
                  </a:lnTo>
                  <a:cubicBezTo>
                    <a:pt x="1059" y="3092"/>
                    <a:pt x="1088" y="3130"/>
                    <a:pt x="1107" y="3178"/>
                  </a:cubicBezTo>
                  <a:cubicBezTo>
                    <a:pt x="1135" y="3225"/>
                    <a:pt x="1145" y="3283"/>
                    <a:pt x="1145" y="3330"/>
                  </a:cubicBezTo>
                  <a:cubicBezTo>
                    <a:pt x="1164" y="3540"/>
                    <a:pt x="1259" y="3740"/>
                    <a:pt x="1403" y="3893"/>
                  </a:cubicBezTo>
                  <a:lnTo>
                    <a:pt x="5095" y="7575"/>
                  </a:lnTo>
                  <a:cubicBezTo>
                    <a:pt x="5166" y="7652"/>
                    <a:pt x="5264" y="7690"/>
                    <a:pt x="5363" y="7690"/>
                  </a:cubicBezTo>
                  <a:cubicBezTo>
                    <a:pt x="5462" y="7690"/>
                    <a:pt x="5562" y="7652"/>
                    <a:pt x="5638" y="7575"/>
                  </a:cubicBezTo>
                  <a:lnTo>
                    <a:pt x="5715" y="7499"/>
                  </a:lnTo>
                  <a:cubicBezTo>
                    <a:pt x="5848" y="7366"/>
                    <a:pt x="5867" y="7165"/>
                    <a:pt x="5762" y="7013"/>
                  </a:cubicBezTo>
                  <a:cubicBezTo>
                    <a:pt x="5743" y="6994"/>
                    <a:pt x="5734" y="6974"/>
                    <a:pt x="5715" y="6955"/>
                  </a:cubicBezTo>
                  <a:lnTo>
                    <a:pt x="5715" y="6955"/>
                  </a:lnTo>
                  <a:lnTo>
                    <a:pt x="5886" y="7127"/>
                  </a:lnTo>
                  <a:cubicBezTo>
                    <a:pt x="5963" y="7203"/>
                    <a:pt x="6065" y="7242"/>
                    <a:pt x="6169" y="7242"/>
                  </a:cubicBezTo>
                  <a:cubicBezTo>
                    <a:pt x="6273" y="7242"/>
                    <a:pt x="6378" y="7203"/>
                    <a:pt x="6459" y="7127"/>
                  </a:cubicBezTo>
                  <a:lnTo>
                    <a:pt x="6506" y="7070"/>
                  </a:lnTo>
                  <a:cubicBezTo>
                    <a:pt x="6650" y="6936"/>
                    <a:pt x="6669" y="6717"/>
                    <a:pt x="6554" y="6564"/>
                  </a:cubicBezTo>
                  <a:cubicBezTo>
                    <a:pt x="6551" y="6557"/>
                    <a:pt x="6546" y="6549"/>
                    <a:pt x="6540" y="6541"/>
                  </a:cubicBezTo>
                  <a:lnTo>
                    <a:pt x="6540" y="6541"/>
                  </a:lnTo>
                  <a:lnTo>
                    <a:pt x="6592" y="6593"/>
                  </a:lnTo>
                  <a:cubicBezTo>
                    <a:pt x="6673" y="6669"/>
                    <a:pt x="6778" y="6707"/>
                    <a:pt x="6883" y="6707"/>
                  </a:cubicBezTo>
                  <a:cubicBezTo>
                    <a:pt x="6988" y="6707"/>
                    <a:pt x="7093" y="6669"/>
                    <a:pt x="7174" y="6593"/>
                  </a:cubicBezTo>
                  <a:lnTo>
                    <a:pt x="7212" y="6545"/>
                  </a:lnTo>
                  <a:cubicBezTo>
                    <a:pt x="7355" y="6402"/>
                    <a:pt x="7375" y="6173"/>
                    <a:pt x="7260" y="6011"/>
                  </a:cubicBezTo>
                  <a:lnTo>
                    <a:pt x="7260" y="6011"/>
                  </a:lnTo>
                  <a:lnTo>
                    <a:pt x="7327" y="6078"/>
                  </a:lnTo>
                  <a:cubicBezTo>
                    <a:pt x="7408" y="6159"/>
                    <a:pt x="7513" y="6199"/>
                    <a:pt x="7618" y="6199"/>
                  </a:cubicBezTo>
                  <a:cubicBezTo>
                    <a:pt x="7723" y="6199"/>
                    <a:pt x="7828" y="6159"/>
                    <a:pt x="7909" y="6078"/>
                  </a:cubicBezTo>
                  <a:lnTo>
                    <a:pt x="7947" y="6040"/>
                  </a:lnTo>
                  <a:cubicBezTo>
                    <a:pt x="8109" y="5877"/>
                    <a:pt x="8109" y="5620"/>
                    <a:pt x="7947" y="5458"/>
                  </a:cubicBezTo>
                  <a:lnTo>
                    <a:pt x="4808" y="2319"/>
                  </a:lnTo>
                  <a:lnTo>
                    <a:pt x="5953" y="1861"/>
                  </a:lnTo>
                  <a:cubicBezTo>
                    <a:pt x="6201" y="1718"/>
                    <a:pt x="6316" y="1422"/>
                    <a:pt x="6239" y="1146"/>
                  </a:cubicBezTo>
                  <a:cubicBezTo>
                    <a:pt x="6239" y="1146"/>
                    <a:pt x="6085" y="905"/>
                    <a:pt x="5987" y="905"/>
                  </a:cubicBezTo>
                  <a:cubicBezTo>
                    <a:pt x="5982" y="905"/>
                    <a:pt x="5977" y="906"/>
                    <a:pt x="5972" y="907"/>
                  </a:cubicBezTo>
                  <a:cubicBezTo>
                    <a:pt x="5514" y="1050"/>
                    <a:pt x="4417" y="1136"/>
                    <a:pt x="3759" y="1174"/>
                  </a:cubicBezTo>
                  <a:cubicBezTo>
                    <a:pt x="3744" y="1175"/>
                    <a:pt x="3728" y="1175"/>
                    <a:pt x="3713" y="1175"/>
                  </a:cubicBezTo>
                  <a:cubicBezTo>
                    <a:pt x="3453" y="1175"/>
                    <a:pt x="3203" y="1098"/>
                    <a:pt x="3005" y="945"/>
                  </a:cubicBezTo>
                  <a:cubicBezTo>
                    <a:pt x="2958" y="907"/>
                    <a:pt x="2910" y="869"/>
                    <a:pt x="2862" y="821"/>
                  </a:cubicBezTo>
                  <a:lnTo>
                    <a:pt x="2042" y="1"/>
                  </a:lnTo>
                  <a:close/>
                </a:path>
              </a:pathLst>
            </a:custGeom>
            <a:solidFill>
              <a:srgbClr val="005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35"/>
            <p:cNvSpPr/>
            <p:nvPr/>
          </p:nvSpPr>
          <p:spPr>
            <a:xfrm>
              <a:off x="1359739" y="2603633"/>
              <a:ext cx="152397" cy="157974"/>
            </a:xfrm>
            <a:custGeom>
              <a:rect b="b" l="l" r="r" t="t"/>
              <a:pathLst>
                <a:path extrusionOk="0" h="6033" w="5820">
                  <a:moveTo>
                    <a:pt x="372" y="1"/>
                  </a:moveTo>
                  <a:lnTo>
                    <a:pt x="0" y="373"/>
                  </a:lnTo>
                  <a:lnTo>
                    <a:pt x="1030" y="1394"/>
                  </a:lnTo>
                  <a:cubicBezTo>
                    <a:pt x="1097" y="1470"/>
                    <a:pt x="1135" y="1565"/>
                    <a:pt x="1145" y="1670"/>
                  </a:cubicBezTo>
                  <a:cubicBezTo>
                    <a:pt x="1164" y="1880"/>
                    <a:pt x="1250" y="2080"/>
                    <a:pt x="1403" y="2233"/>
                  </a:cubicBezTo>
                  <a:lnTo>
                    <a:pt x="5085" y="5925"/>
                  </a:lnTo>
                  <a:cubicBezTo>
                    <a:pt x="5161" y="5997"/>
                    <a:pt x="5261" y="6032"/>
                    <a:pt x="5362" y="6032"/>
                  </a:cubicBezTo>
                  <a:cubicBezTo>
                    <a:pt x="5462" y="6032"/>
                    <a:pt x="5562" y="5997"/>
                    <a:pt x="5638" y="5925"/>
                  </a:cubicBezTo>
                  <a:lnTo>
                    <a:pt x="5715" y="5839"/>
                  </a:lnTo>
                  <a:cubicBezTo>
                    <a:pt x="5762" y="5791"/>
                    <a:pt x="5800" y="5725"/>
                    <a:pt x="5820" y="5658"/>
                  </a:cubicBezTo>
                  <a:lnTo>
                    <a:pt x="5820" y="5658"/>
                  </a:lnTo>
                  <a:cubicBezTo>
                    <a:pt x="5790" y="5664"/>
                    <a:pt x="5761" y="5667"/>
                    <a:pt x="5733" y="5667"/>
                  </a:cubicBezTo>
                  <a:cubicBezTo>
                    <a:pt x="5630" y="5667"/>
                    <a:pt x="5532" y="5628"/>
                    <a:pt x="5457" y="5553"/>
                  </a:cubicBezTo>
                  <a:lnTo>
                    <a:pt x="1775" y="1871"/>
                  </a:lnTo>
                  <a:cubicBezTo>
                    <a:pt x="1622" y="1718"/>
                    <a:pt x="1527" y="1518"/>
                    <a:pt x="1517" y="1298"/>
                  </a:cubicBezTo>
                  <a:cubicBezTo>
                    <a:pt x="1507" y="1193"/>
                    <a:pt x="1469" y="1098"/>
                    <a:pt x="1393" y="1031"/>
                  </a:cubicBezTo>
                  <a:lnTo>
                    <a:pt x="372" y="1"/>
                  </a:ln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35"/>
            <p:cNvSpPr/>
            <p:nvPr/>
          </p:nvSpPr>
          <p:spPr>
            <a:xfrm>
              <a:off x="1359739" y="2560166"/>
              <a:ext cx="78450" cy="78215"/>
            </a:xfrm>
            <a:custGeom>
              <a:rect b="b" l="l" r="r" t="t"/>
              <a:pathLst>
                <a:path extrusionOk="0" h="2987" w="2996">
                  <a:moveTo>
                    <a:pt x="2032" y="1"/>
                  </a:moveTo>
                  <a:lnTo>
                    <a:pt x="0" y="2033"/>
                  </a:lnTo>
                  <a:lnTo>
                    <a:pt x="954" y="2987"/>
                  </a:lnTo>
                  <a:lnTo>
                    <a:pt x="2996" y="945"/>
                  </a:lnTo>
                  <a:cubicBezTo>
                    <a:pt x="2948" y="907"/>
                    <a:pt x="2910" y="869"/>
                    <a:pt x="2862" y="831"/>
                  </a:cubicBezTo>
                  <a:lnTo>
                    <a:pt x="2032" y="1"/>
                  </a:ln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35"/>
            <p:cNvSpPr/>
            <p:nvPr/>
          </p:nvSpPr>
          <p:spPr>
            <a:xfrm>
              <a:off x="1344997" y="2545188"/>
              <a:ext cx="83216" cy="82640"/>
            </a:xfrm>
            <a:custGeom>
              <a:rect b="b" l="l" r="r" t="t"/>
              <a:pathLst>
                <a:path extrusionOk="0" h="3156" w="3178">
                  <a:moveTo>
                    <a:pt x="2347" y="0"/>
                  </a:moveTo>
                  <a:lnTo>
                    <a:pt x="0" y="2347"/>
                  </a:lnTo>
                  <a:lnTo>
                    <a:pt x="744" y="3091"/>
                  </a:lnTo>
                  <a:cubicBezTo>
                    <a:pt x="787" y="3134"/>
                    <a:pt x="845" y="3156"/>
                    <a:pt x="902" y="3156"/>
                  </a:cubicBezTo>
                  <a:cubicBezTo>
                    <a:pt x="959" y="3156"/>
                    <a:pt x="1016" y="3134"/>
                    <a:pt x="1059" y="3091"/>
                  </a:cubicBezTo>
                  <a:lnTo>
                    <a:pt x="3091" y="1069"/>
                  </a:lnTo>
                  <a:cubicBezTo>
                    <a:pt x="3177" y="983"/>
                    <a:pt x="3177" y="840"/>
                    <a:pt x="3091" y="745"/>
                  </a:cubicBezTo>
                  <a:lnTo>
                    <a:pt x="2347" y="0"/>
                  </a:lnTo>
                  <a:close/>
                </a:path>
              </a:pathLst>
            </a:custGeom>
            <a:solidFill>
              <a:srgbClr val="005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35"/>
            <p:cNvSpPr/>
            <p:nvPr/>
          </p:nvSpPr>
          <p:spPr>
            <a:xfrm>
              <a:off x="1344735" y="2593892"/>
              <a:ext cx="36764" cy="33936"/>
            </a:xfrm>
            <a:custGeom>
              <a:rect b="b" l="l" r="r" t="t"/>
              <a:pathLst>
                <a:path extrusionOk="0" h="1296" w="1404">
                  <a:moveTo>
                    <a:pt x="497" y="1"/>
                  </a:moveTo>
                  <a:lnTo>
                    <a:pt x="1" y="487"/>
                  </a:lnTo>
                  <a:lnTo>
                    <a:pt x="754" y="1231"/>
                  </a:lnTo>
                  <a:cubicBezTo>
                    <a:pt x="797" y="1274"/>
                    <a:pt x="852" y="1296"/>
                    <a:pt x="908" y="1296"/>
                  </a:cubicBezTo>
                  <a:cubicBezTo>
                    <a:pt x="964" y="1296"/>
                    <a:pt x="1022" y="1274"/>
                    <a:pt x="1069" y="1231"/>
                  </a:cubicBezTo>
                  <a:lnTo>
                    <a:pt x="1403" y="907"/>
                  </a:lnTo>
                  <a:lnTo>
                    <a:pt x="497" y="1"/>
                  </a:ln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35"/>
            <p:cNvSpPr/>
            <p:nvPr/>
          </p:nvSpPr>
          <p:spPr>
            <a:xfrm>
              <a:off x="1308024" y="2509026"/>
              <a:ext cx="101205" cy="100079"/>
            </a:xfrm>
            <a:custGeom>
              <a:rect b="b" l="l" r="r" t="t"/>
              <a:pathLst>
                <a:path extrusionOk="0" h="3822" w="3865">
                  <a:moveTo>
                    <a:pt x="2514" y="1"/>
                  </a:moveTo>
                  <a:cubicBezTo>
                    <a:pt x="2457" y="1"/>
                    <a:pt x="2400" y="22"/>
                    <a:pt x="2357" y="65"/>
                  </a:cubicBezTo>
                  <a:lnTo>
                    <a:pt x="96" y="2326"/>
                  </a:lnTo>
                  <a:cubicBezTo>
                    <a:pt x="0" y="2421"/>
                    <a:pt x="0" y="2555"/>
                    <a:pt x="96" y="2650"/>
                  </a:cubicBezTo>
                  <a:lnTo>
                    <a:pt x="1202" y="3757"/>
                  </a:lnTo>
                  <a:cubicBezTo>
                    <a:pt x="1245" y="3800"/>
                    <a:pt x="1300" y="3821"/>
                    <a:pt x="1356" y="3821"/>
                  </a:cubicBezTo>
                  <a:cubicBezTo>
                    <a:pt x="1412" y="3821"/>
                    <a:pt x="1470" y="3800"/>
                    <a:pt x="1517" y="3757"/>
                  </a:cubicBezTo>
                  <a:lnTo>
                    <a:pt x="3778" y="1486"/>
                  </a:lnTo>
                  <a:cubicBezTo>
                    <a:pt x="3864" y="1400"/>
                    <a:pt x="3864" y="1257"/>
                    <a:pt x="3778" y="1172"/>
                  </a:cubicBezTo>
                  <a:lnTo>
                    <a:pt x="2672" y="65"/>
                  </a:lnTo>
                  <a:cubicBezTo>
                    <a:pt x="2629" y="22"/>
                    <a:pt x="2571" y="1"/>
                    <a:pt x="2514" y="1"/>
                  </a:cubicBezTo>
                  <a:close/>
                </a:path>
              </a:pathLst>
            </a:cu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35"/>
            <p:cNvSpPr/>
            <p:nvPr/>
          </p:nvSpPr>
          <p:spPr>
            <a:xfrm>
              <a:off x="1308024" y="2558437"/>
              <a:ext cx="51480" cy="50668"/>
            </a:xfrm>
            <a:custGeom>
              <a:rect b="b" l="l" r="r" t="t"/>
              <a:pathLst>
                <a:path extrusionOk="0" h="1935" w="1966">
                  <a:moveTo>
                    <a:pt x="535" y="0"/>
                  </a:moveTo>
                  <a:lnTo>
                    <a:pt x="86" y="448"/>
                  </a:lnTo>
                  <a:cubicBezTo>
                    <a:pt x="0" y="534"/>
                    <a:pt x="0" y="677"/>
                    <a:pt x="86" y="763"/>
                  </a:cubicBezTo>
                  <a:lnTo>
                    <a:pt x="1193" y="1870"/>
                  </a:lnTo>
                  <a:cubicBezTo>
                    <a:pt x="1236" y="1913"/>
                    <a:pt x="1293" y="1934"/>
                    <a:pt x="1350" y="1934"/>
                  </a:cubicBezTo>
                  <a:cubicBezTo>
                    <a:pt x="1408" y="1934"/>
                    <a:pt x="1465" y="1913"/>
                    <a:pt x="1508" y="1870"/>
                  </a:cubicBezTo>
                  <a:lnTo>
                    <a:pt x="1966" y="1421"/>
                  </a:lnTo>
                  <a:lnTo>
                    <a:pt x="535" y="0"/>
                  </a:lnTo>
                  <a:close/>
                </a:path>
              </a:pathLst>
            </a:custGeom>
            <a:solidFill>
              <a:schemeClr val="lt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35"/>
            <p:cNvSpPr/>
            <p:nvPr/>
          </p:nvSpPr>
          <p:spPr>
            <a:xfrm>
              <a:off x="1482625" y="2645110"/>
              <a:ext cx="84211" cy="77403"/>
            </a:xfrm>
            <a:custGeom>
              <a:rect b="b" l="l" r="r" t="t"/>
              <a:pathLst>
                <a:path extrusionOk="0" h="2956" w="3216">
                  <a:moveTo>
                    <a:pt x="300" y="0"/>
                  </a:moveTo>
                  <a:cubicBezTo>
                    <a:pt x="137" y="0"/>
                    <a:pt x="0" y="210"/>
                    <a:pt x="153" y="363"/>
                  </a:cubicBezTo>
                  <a:lnTo>
                    <a:pt x="2519" y="2729"/>
                  </a:lnTo>
                  <a:lnTo>
                    <a:pt x="2634" y="2834"/>
                  </a:lnTo>
                  <a:cubicBezTo>
                    <a:pt x="2715" y="2915"/>
                    <a:pt x="2820" y="2955"/>
                    <a:pt x="2925" y="2955"/>
                  </a:cubicBezTo>
                  <a:cubicBezTo>
                    <a:pt x="3030" y="2955"/>
                    <a:pt x="3135" y="2915"/>
                    <a:pt x="3216" y="2834"/>
                  </a:cubicBezTo>
                  <a:lnTo>
                    <a:pt x="449" y="67"/>
                  </a:lnTo>
                  <a:cubicBezTo>
                    <a:pt x="402" y="20"/>
                    <a:pt x="350" y="0"/>
                    <a:pt x="300" y="0"/>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35"/>
            <p:cNvSpPr/>
            <p:nvPr/>
          </p:nvSpPr>
          <p:spPr>
            <a:xfrm>
              <a:off x="1460630" y="2655610"/>
              <a:ext cx="86987" cy="80205"/>
            </a:xfrm>
            <a:custGeom>
              <a:rect b="b" l="l" r="r" t="t"/>
              <a:pathLst>
                <a:path extrusionOk="0" h="3063" w="3322">
                  <a:moveTo>
                    <a:pt x="300" y="0"/>
                  </a:moveTo>
                  <a:cubicBezTo>
                    <a:pt x="138" y="0"/>
                    <a:pt x="1" y="209"/>
                    <a:pt x="154" y="363"/>
                  </a:cubicBezTo>
                  <a:lnTo>
                    <a:pt x="2653" y="2862"/>
                  </a:lnTo>
                  <a:lnTo>
                    <a:pt x="2739" y="2948"/>
                  </a:lnTo>
                  <a:cubicBezTo>
                    <a:pt x="2820" y="3024"/>
                    <a:pt x="2925" y="3062"/>
                    <a:pt x="3030" y="3062"/>
                  </a:cubicBezTo>
                  <a:cubicBezTo>
                    <a:pt x="3135" y="3062"/>
                    <a:pt x="3240" y="3024"/>
                    <a:pt x="3321" y="2948"/>
                  </a:cubicBezTo>
                  <a:lnTo>
                    <a:pt x="450" y="67"/>
                  </a:lnTo>
                  <a:cubicBezTo>
                    <a:pt x="403" y="20"/>
                    <a:pt x="350" y="0"/>
                    <a:pt x="300" y="0"/>
                  </a:cubicBezTo>
                  <a:close/>
                </a:path>
              </a:pathLst>
            </a:custGeom>
            <a:solidFill>
              <a:srgbClr val="A3DEF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35"/>
            <p:cNvSpPr/>
            <p:nvPr/>
          </p:nvSpPr>
          <p:spPr>
            <a:xfrm>
              <a:off x="1449894" y="2677841"/>
              <a:ext cx="78974" cy="72140"/>
            </a:xfrm>
            <a:custGeom>
              <a:rect b="b" l="l" r="r" t="t"/>
              <a:pathLst>
                <a:path extrusionOk="0" h="2755" w="3016">
                  <a:moveTo>
                    <a:pt x="300" y="0"/>
                  </a:moveTo>
                  <a:cubicBezTo>
                    <a:pt x="138" y="0"/>
                    <a:pt x="0" y="209"/>
                    <a:pt x="154" y="363"/>
                  </a:cubicBezTo>
                  <a:lnTo>
                    <a:pt x="2272" y="2461"/>
                  </a:lnTo>
                  <a:lnTo>
                    <a:pt x="2443" y="2633"/>
                  </a:lnTo>
                  <a:cubicBezTo>
                    <a:pt x="2520" y="2714"/>
                    <a:pt x="2622" y="2755"/>
                    <a:pt x="2725" y="2755"/>
                  </a:cubicBezTo>
                  <a:cubicBezTo>
                    <a:pt x="2827" y="2755"/>
                    <a:pt x="2930" y="2714"/>
                    <a:pt x="3006" y="2633"/>
                  </a:cubicBezTo>
                  <a:lnTo>
                    <a:pt x="3016" y="2633"/>
                  </a:lnTo>
                  <a:lnTo>
                    <a:pt x="449" y="67"/>
                  </a:lnTo>
                  <a:cubicBezTo>
                    <a:pt x="402" y="20"/>
                    <a:pt x="350" y="0"/>
                    <a:pt x="300" y="0"/>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9" name="Google Shape;519;p35"/>
            <p:cNvSpPr/>
            <p:nvPr/>
          </p:nvSpPr>
          <p:spPr>
            <a:xfrm>
              <a:off x="1478383" y="2413975"/>
              <a:ext cx="97199" cy="94764"/>
            </a:xfrm>
            <a:custGeom>
              <a:rect b="b" l="l" r="r" t="t"/>
              <a:pathLst>
                <a:path extrusionOk="0" h="3619" w="3712">
                  <a:moveTo>
                    <a:pt x="1842" y="0"/>
                  </a:moveTo>
                  <a:cubicBezTo>
                    <a:pt x="1375" y="0"/>
                    <a:pt x="910" y="195"/>
                    <a:pt x="583" y="575"/>
                  </a:cubicBezTo>
                  <a:cubicBezTo>
                    <a:pt x="544" y="614"/>
                    <a:pt x="506" y="661"/>
                    <a:pt x="478" y="699"/>
                  </a:cubicBezTo>
                  <a:cubicBezTo>
                    <a:pt x="29" y="1272"/>
                    <a:pt x="1" y="2054"/>
                    <a:pt x="411" y="2655"/>
                  </a:cubicBezTo>
                  <a:cubicBezTo>
                    <a:pt x="420" y="2684"/>
                    <a:pt x="449" y="2712"/>
                    <a:pt x="478" y="2750"/>
                  </a:cubicBezTo>
                  <a:cubicBezTo>
                    <a:pt x="506" y="2789"/>
                    <a:pt x="535" y="2827"/>
                    <a:pt x="564" y="2855"/>
                  </a:cubicBezTo>
                  <a:cubicBezTo>
                    <a:pt x="885" y="3205"/>
                    <a:pt x="1334" y="3400"/>
                    <a:pt x="1796" y="3400"/>
                  </a:cubicBezTo>
                  <a:cubicBezTo>
                    <a:pt x="1951" y="3400"/>
                    <a:pt x="2108" y="3378"/>
                    <a:pt x="2262" y="3332"/>
                  </a:cubicBezTo>
                  <a:lnTo>
                    <a:pt x="2815" y="3599"/>
                  </a:lnTo>
                  <a:cubicBezTo>
                    <a:pt x="2845" y="3613"/>
                    <a:pt x="2876" y="3619"/>
                    <a:pt x="2907" y="3619"/>
                  </a:cubicBezTo>
                  <a:cubicBezTo>
                    <a:pt x="3029" y="3619"/>
                    <a:pt x="3139" y="3520"/>
                    <a:pt x="3139" y="3390"/>
                  </a:cubicBezTo>
                  <a:lnTo>
                    <a:pt x="3111" y="2770"/>
                  </a:lnTo>
                  <a:cubicBezTo>
                    <a:pt x="3712" y="2073"/>
                    <a:pt x="3635" y="1014"/>
                    <a:pt x="2939" y="413"/>
                  </a:cubicBezTo>
                  <a:cubicBezTo>
                    <a:pt x="2622" y="136"/>
                    <a:pt x="2231" y="0"/>
                    <a:pt x="1842" y="0"/>
                  </a:cubicBezTo>
                  <a:close/>
                </a:path>
              </a:pathLst>
            </a:cu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35"/>
            <p:cNvSpPr/>
            <p:nvPr/>
          </p:nvSpPr>
          <p:spPr>
            <a:xfrm>
              <a:off x="1394199" y="2415755"/>
              <a:ext cx="112334" cy="92983"/>
            </a:xfrm>
            <a:custGeom>
              <a:rect b="b" l="l" r="r" t="t"/>
              <a:pathLst>
                <a:path extrusionOk="0" h="3551" w="4290">
                  <a:moveTo>
                    <a:pt x="2165" y="0"/>
                  </a:moveTo>
                  <a:cubicBezTo>
                    <a:pt x="2140" y="0"/>
                    <a:pt x="2115" y="1"/>
                    <a:pt x="2090" y="2"/>
                  </a:cubicBezTo>
                  <a:cubicBezTo>
                    <a:pt x="735" y="49"/>
                    <a:pt x="1" y="1633"/>
                    <a:pt x="850" y="2702"/>
                  </a:cubicBezTo>
                  <a:lnTo>
                    <a:pt x="821" y="3322"/>
                  </a:lnTo>
                  <a:cubicBezTo>
                    <a:pt x="813" y="3452"/>
                    <a:pt x="922" y="3551"/>
                    <a:pt x="1044" y="3551"/>
                  </a:cubicBezTo>
                  <a:cubicBezTo>
                    <a:pt x="1075" y="3551"/>
                    <a:pt x="1106" y="3545"/>
                    <a:pt x="1136" y="3531"/>
                  </a:cubicBezTo>
                  <a:lnTo>
                    <a:pt x="1699" y="3264"/>
                  </a:lnTo>
                  <a:cubicBezTo>
                    <a:pt x="1853" y="3309"/>
                    <a:pt x="2009" y="3330"/>
                    <a:pt x="2164" y="3330"/>
                  </a:cubicBezTo>
                  <a:cubicBezTo>
                    <a:pt x="2711" y="3330"/>
                    <a:pt x="3237" y="3063"/>
                    <a:pt x="3550" y="2587"/>
                  </a:cubicBezTo>
                  <a:cubicBezTo>
                    <a:pt x="4289" y="1473"/>
                    <a:pt x="3485" y="0"/>
                    <a:pt x="2165" y="0"/>
                  </a:cubicBezTo>
                  <a:close/>
                </a:path>
              </a:pathLst>
            </a:cu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35"/>
            <p:cNvSpPr/>
            <p:nvPr/>
          </p:nvSpPr>
          <p:spPr>
            <a:xfrm>
              <a:off x="1429679" y="2455373"/>
              <a:ext cx="11024" cy="11888"/>
            </a:xfrm>
            <a:custGeom>
              <a:rect b="b" l="l" r="r" t="t"/>
              <a:pathLst>
                <a:path extrusionOk="0" h="454" w="421">
                  <a:moveTo>
                    <a:pt x="210" y="1"/>
                  </a:moveTo>
                  <a:cubicBezTo>
                    <a:pt x="105" y="1"/>
                    <a:pt x="0" y="72"/>
                    <a:pt x="0" y="215"/>
                  </a:cubicBezTo>
                  <a:lnTo>
                    <a:pt x="0" y="244"/>
                  </a:lnTo>
                  <a:cubicBezTo>
                    <a:pt x="0" y="359"/>
                    <a:pt x="96" y="454"/>
                    <a:pt x="210" y="454"/>
                  </a:cubicBezTo>
                  <a:cubicBezTo>
                    <a:pt x="325" y="454"/>
                    <a:pt x="420" y="359"/>
                    <a:pt x="420" y="244"/>
                  </a:cubicBezTo>
                  <a:lnTo>
                    <a:pt x="420" y="215"/>
                  </a:lnTo>
                  <a:cubicBezTo>
                    <a:pt x="420" y="72"/>
                    <a:pt x="315" y="1"/>
                    <a:pt x="210"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35"/>
            <p:cNvSpPr/>
            <p:nvPr/>
          </p:nvSpPr>
          <p:spPr>
            <a:xfrm>
              <a:off x="1445155" y="2455373"/>
              <a:ext cx="11024" cy="11888"/>
            </a:xfrm>
            <a:custGeom>
              <a:rect b="b" l="l" r="r" t="t"/>
              <a:pathLst>
                <a:path extrusionOk="0" h="454" w="421">
                  <a:moveTo>
                    <a:pt x="211" y="1"/>
                  </a:moveTo>
                  <a:cubicBezTo>
                    <a:pt x="106" y="1"/>
                    <a:pt x="1" y="72"/>
                    <a:pt x="1" y="215"/>
                  </a:cubicBezTo>
                  <a:lnTo>
                    <a:pt x="1" y="244"/>
                  </a:lnTo>
                  <a:cubicBezTo>
                    <a:pt x="1" y="359"/>
                    <a:pt x="96" y="454"/>
                    <a:pt x="211" y="454"/>
                  </a:cubicBezTo>
                  <a:cubicBezTo>
                    <a:pt x="325" y="454"/>
                    <a:pt x="421" y="359"/>
                    <a:pt x="421" y="244"/>
                  </a:cubicBezTo>
                  <a:lnTo>
                    <a:pt x="421" y="215"/>
                  </a:lnTo>
                  <a:cubicBezTo>
                    <a:pt x="421" y="72"/>
                    <a:pt x="316" y="1"/>
                    <a:pt x="211"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35"/>
            <p:cNvSpPr/>
            <p:nvPr/>
          </p:nvSpPr>
          <p:spPr>
            <a:xfrm>
              <a:off x="1460787" y="2455373"/>
              <a:ext cx="11129" cy="11888"/>
            </a:xfrm>
            <a:custGeom>
              <a:rect b="b" l="l" r="r" t="t"/>
              <a:pathLst>
                <a:path extrusionOk="0" h="454" w="425">
                  <a:moveTo>
                    <a:pt x="208" y="1"/>
                  </a:moveTo>
                  <a:cubicBezTo>
                    <a:pt x="103" y="1"/>
                    <a:pt x="0" y="72"/>
                    <a:pt x="5" y="215"/>
                  </a:cubicBezTo>
                  <a:lnTo>
                    <a:pt x="5" y="244"/>
                  </a:lnTo>
                  <a:cubicBezTo>
                    <a:pt x="5" y="359"/>
                    <a:pt x="91" y="454"/>
                    <a:pt x="215" y="454"/>
                  </a:cubicBezTo>
                  <a:cubicBezTo>
                    <a:pt x="329" y="454"/>
                    <a:pt x="425" y="359"/>
                    <a:pt x="425" y="244"/>
                  </a:cubicBezTo>
                  <a:lnTo>
                    <a:pt x="425" y="215"/>
                  </a:lnTo>
                  <a:cubicBezTo>
                    <a:pt x="420" y="72"/>
                    <a:pt x="313" y="1"/>
                    <a:pt x="208"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35"/>
            <p:cNvSpPr/>
            <p:nvPr/>
          </p:nvSpPr>
          <p:spPr>
            <a:xfrm>
              <a:off x="1505878" y="2455373"/>
              <a:ext cx="10998" cy="11888"/>
            </a:xfrm>
            <a:custGeom>
              <a:rect b="b" l="l" r="r" t="t"/>
              <a:pathLst>
                <a:path extrusionOk="0" h="454" w="420">
                  <a:moveTo>
                    <a:pt x="210" y="1"/>
                  </a:moveTo>
                  <a:cubicBezTo>
                    <a:pt x="105" y="1"/>
                    <a:pt x="0" y="72"/>
                    <a:pt x="0" y="215"/>
                  </a:cubicBezTo>
                  <a:lnTo>
                    <a:pt x="0" y="244"/>
                  </a:lnTo>
                  <a:cubicBezTo>
                    <a:pt x="0" y="359"/>
                    <a:pt x="86" y="454"/>
                    <a:pt x="210" y="454"/>
                  </a:cubicBezTo>
                  <a:cubicBezTo>
                    <a:pt x="324" y="454"/>
                    <a:pt x="420" y="359"/>
                    <a:pt x="420" y="244"/>
                  </a:cubicBezTo>
                  <a:lnTo>
                    <a:pt x="420" y="215"/>
                  </a:lnTo>
                  <a:cubicBezTo>
                    <a:pt x="420" y="72"/>
                    <a:pt x="315" y="1"/>
                    <a:pt x="210"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35"/>
            <p:cNvSpPr/>
            <p:nvPr/>
          </p:nvSpPr>
          <p:spPr>
            <a:xfrm>
              <a:off x="1521353" y="2455373"/>
              <a:ext cx="11024" cy="11888"/>
            </a:xfrm>
            <a:custGeom>
              <a:rect b="b" l="l" r="r" t="t"/>
              <a:pathLst>
                <a:path extrusionOk="0" h="454" w="421">
                  <a:moveTo>
                    <a:pt x="210" y="1"/>
                  </a:moveTo>
                  <a:cubicBezTo>
                    <a:pt x="105" y="1"/>
                    <a:pt x="1" y="72"/>
                    <a:pt x="1" y="215"/>
                  </a:cubicBezTo>
                  <a:lnTo>
                    <a:pt x="1" y="244"/>
                  </a:lnTo>
                  <a:cubicBezTo>
                    <a:pt x="1" y="359"/>
                    <a:pt x="96" y="454"/>
                    <a:pt x="210" y="454"/>
                  </a:cubicBezTo>
                  <a:cubicBezTo>
                    <a:pt x="325" y="454"/>
                    <a:pt x="420" y="359"/>
                    <a:pt x="420" y="244"/>
                  </a:cubicBezTo>
                  <a:lnTo>
                    <a:pt x="420" y="215"/>
                  </a:lnTo>
                  <a:cubicBezTo>
                    <a:pt x="420" y="72"/>
                    <a:pt x="315" y="1"/>
                    <a:pt x="210"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35"/>
            <p:cNvSpPr/>
            <p:nvPr/>
          </p:nvSpPr>
          <p:spPr>
            <a:xfrm>
              <a:off x="1536724" y="2455373"/>
              <a:ext cx="11129" cy="11888"/>
            </a:xfrm>
            <a:custGeom>
              <a:rect b="b" l="l" r="r" t="t"/>
              <a:pathLst>
                <a:path extrusionOk="0" h="454" w="425">
                  <a:moveTo>
                    <a:pt x="208" y="1"/>
                  </a:moveTo>
                  <a:cubicBezTo>
                    <a:pt x="103" y="1"/>
                    <a:pt x="0" y="72"/>
                    <a:pt x="5" y="215"/>
                  </a:cubicBezTo>
                  <a:lnTo>
                    <a:pt x="5" y="244"/>
                  </a:lnTo>
                  <a:cubicBezTo>
                    <a:pt x="5" y="359"/>
                    <a:pt x="91" y="454"/>
                    <a:pt x="215" y="454"/>
                  </a:cubicBezTo>
                  <a:cubicBezTo>
                    <a:pt x="329" y="454"/>
                    <a:pt x="425" y="359"/>
                    <a:pt x="425" y="244"/>
                  </a:cubicBezTo>
                  <a:lnTo>
                    <a:pt x="425" y="215"/>
                  </a:lnTo>
                  <a:cubicBezTo>
                    <a:pt x="420" y="72"/>
                    <a:pt x="313" y="1"/>
                    <a:pt x="208" y="1"/>
                  </a:cubicBezTo>
                  <a:close/>
                </a:path>
              </a:pathLst>
            </a:custGeom>
            <a:solidFill>
              <a:srgbClr val="AAE0FA"/>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7" name="Google Shape;527;p35"/>
          <p:cNvSpPr/>
          <p:nvPr/>
        </p:nvSpPr>
        <p:spPr>
          <a:xfrm>
            <a:off x="2710507" y="3206921"/>
            <a:ext cx="973500" cy="943200"/>
          </a:xfrm>
          <a:prstGeom prst="ellipse">
            <a:avLst/>
          </a:prstGeom>
          <a:solidFill>
            <a:srgbClr val="A3DEF9"/>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8" name="Google Shape;528;p35"/>
          <p:cNvGrpSpPr/>
          <p:nvPr/>
        </p:nvGrpSpPr>
        <p:grpSpPr>
          <a:xfrm>
            <a:off x="2757028" y="3405771"/>
            <a:ext cx="880425" cy="545514"/>
            <a:chOff x="317975" y="978600"/>
            <a:chExt cx="6803900" cy="3822800"/>
          </a:xfrm>
        </p:grpSpPr>
        <p:sp>
          <p:nvSpPr>
            <p:cNvPr id="529" name="Google Shape;529;p35"/>
            <p:cNvSpPr/>
            <p:nvPr/>
          </p:nvSpPr>
          <p:spPr>
            <a:xfrm>
              <a:off x="4165250" y="3631550"/>
              <a:ext cx="2956625" cy="1169850"/>
            </a:xfrm>
            <a:custGeom>
              <a:rect b="b" l="l" r="r" t="t"/>
              <a:pathLst>
                <a:path extrusionOk="0" h="46794" w="118265">
                  <a:moveTo>
                    <a:pt x="116069" y="0"/>
                  </a:moveTo>
                  <a:lnTo>
                    <a:pt x="15025" y="18103"/>
                  </a:lnTo>
                  <a:cubicBezTo>
                    <a:pt x="1" y="35742"/>
                    <a:pt x="15025" y="46793"/>
                    <a:pt x="15025" y="46793"/>
                  </a:cubicBezTo>
                  <a:lnTo>
                    <a:pt x="118265" y="28296"/>
                  </a:lnTo>
                  <a:cubicBezTo>
                    <a:pt x="118265" y="28296"/>
                    <a:pt x="105392" y="19091"/>
                    <a:pt x="11606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35"/>
            <p:cNvSpPr/>
            <p:nvPr/>
          </p:nvSpPr>
          <p:spPr>
            <a:xfrm>
              <a:off x="584250" y="3218300"/>
              <a:ext cx="6537625" cy="865825"/>
            </a:xfrm>
            <a:custGeom>
              <a:rect b="b" l="l" r="r" t="t"/>
              <a:pathLst>
                <a:path extrusionOk="0" h="34633" w="261505">
                  <a:moveTo>
                    <a:pt x="102083" y="1"/>
                  </a:moveTo>
                  <a:lnTo>
                    <a:pt x="0" y="16136"/>
                  </a:lnTo>
                  <a:lnTo>
                    <a:pt x="158265" y="34633"/>
                  </a:lnTo>
                  <a:lnTo>
                    <a:pt x="261505" y="16136"/>
                  </a:lnTo>
                  <a:lnTo>
                    <a:pt x="102083" y="1"/>
                  </a:ln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35"/>
            <p:cNvSpPr/>
            <p:nvPr/>
          </p:nvSpPr>
          <p:spPr>
            <a:xfrm>
              <a:off x="4325125" y="3621725"/>
              <a:ext cx="2796750" cy="1179675"/>
            </a:xfrm>
            <a:custGeom>
              <a:rect b="b" l="l" r="r" t="t"/>
              <a:pathLst>
                <a:path extrusionOk="0" h="47187" w="111870">
                  <a:moveTo>
                    <a:pt x="111870" y="0"/>
                  </a:moveTo>
                  <a:lnTo>
                    <a:pt x="8630" y="18496"/>
                  </a:lnTo>
                  <a:lnTo>
                    <a:pt x="4036" y="20473"/>
                  </a:lnTo>
                  <a:lnTo>
                    <a:pt x="1" y="32134"/>
                  </a:lnTo>
                  <a:lnTo>
                    <a:pt x="3385" y="46101"/>
                  </a:lnTo>
                  <a:lnTo>
                    <a:pt x="6683" y="45796"/>
                  </a:lnTo>
                  <a:lnTo>
                    <a:pt x="8630" y="47186"/>
                  </a:lnTo>
                  <a:lnTo>
                    <a:pt x="111870" y="28660"/>
                  </a:lnTo>
                  <a:lnTo>
                    <a:pt x="111870" y="26389"/>
                  </a:lnTo>
                  <a:lnTo>
                    <a:pt x="8765" y="44053"/>
                  </a:lnTo>
                  <a:cubicBezTo>
                    <a:pt x="6734" y="40571"/>
                    <a:pt x="2674" y="31286"/>
                    <a:pt x="9344" y="20880"/>
                  </a:cubicBezTo>
                  <a:lnTo>
                    <a:pt x="111870" y="2270"/>
                  </a:lnTo>
                  <a:lnTo>
                    <a:pt x="111870" y="0"/>
                  </a:ln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35"/>
            <p:cNvSpPr/>
            <p:nvPr/>
          </p:nvSpPr>
          <p:spPr>
            <a:xfrm>
              <a:off x="317975" y="3620500"/>
              <a:ext cx="4222900" cy="1180900"/>
            </a:xfrm>
            <a:custGeom>
              <a:rect b="b" l="l" r="r" t="t"/>
              <a:pathLst>
                <a:path extrusionOk="0" h="47236" w="168916">
                  <a:moveTo>
                    <a:pt x="10010" y="1"/>
                  </a:moveTo>
                  <a:cubicBezTo>
                    <a:pt x="1199" y="1"/>
                    <a:pt x="0" y="27203"/>
                    <a:pt x="10651" y="28738"/>
                  </a:cubicBezTo>
                  <a:lnTo>
                    <a:pt x="168916" y="47235"/>
                  </a:lnTo>
                  <a:cubicBezTo>
                    <a:pt x="161342" y="41065"/>
                    <a:pt x="161528" y="25201"/>
                    <a:pt x="168916" y="18545"/>
                  </a:cubicBezTo>
                  <a:lnTo>
                    <a:pt x="10651" y="48"/>
                  </a:lnTo>
                  <a:cubicBezTo>
                    <a:pt x="10433" y="16"/>
                    <a:pt x="10219" y="1"/>
                    <a:pt x="10010" y="1"/>
                  </a:cubicBez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3" name="Google Shape;533;p35"/>
            <p:cNvSpPr/>
            <p:nvPr/>
          </p:nvSpPr>
          <p:spPr>
            <a:xfrm>
              <a:off x="4580775" y="3909825"/>
              <a:ext cx="2078600" cy="381350"/>
            </a:xfrm>
            <a:custGeom>
              <a:rect b="b" l="l" r="r" t="t"/>
              <a:pathLst>
                <a:path extrusionOk="0" h="15254" w="83144">
                  <a:moveTo>
                    <a:pt x="83143" y="1"/>
                  </a:moveTo>
                  <a:cubicBezTo>
                    <a:pt x="83140" y="1"/>
                    <a:pt x="24445" y="9763"/>
                    <a:pt x="1" y="15254"/>
                  </a:cubicBezTo>
                  <a:cubicBezTo>
                    <a:pt x="25098" y="12265"/>
                    <a:pt x="83141" y="1"/>
                    <a:pt x="8314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35"/>
            <p:cNvSpPr/>
            <p:nvPr/>
          </p:nvSpPr>
          <p:spPr>
            <a:xfrm>
              <a:off x="4604500" y="4197975"/>
              <a:ext cx="2232450" cy="399725"/>
            </a:xfrm>
            <a:custGeom>
              <a:rect b="b" l="l" r="r" t="t"/>
              <a:pathLst>
                <a:path extrusionOk="0" h="15989" w="89298">
                  <a:moveTo>
                    <a:pt x="89298" y="0"/>
                  </a:moveTo>
                  <a:lnTo>
                    <a:pt x="89298" y="0"/>
                  </a:lnTo>
                  <a:cubicBezTo>
                    <a:pt x="89295" y="1"/>
                    <a:pt x="16141" y="12610"/>
                    <a:pt x="1" y="15865"/>
                  </a:cubicBezTo>
                  <a:cubicBezTo>
                    <a:pt x="515" y="15949"/>
                    <a:pt x="1183" y="15989"/>
                    <a:pt x="1988" y="15989"/>
                  </a:cubicBezTo>
                  <a:cubicBezTo>
                    <a:pt x="18098" y="15989"/>
                    <a:pt x="89295" y="1"/>
                    <a:pt x="8929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35"/>
            <p:cNvSpPr/>
            <p:nvPr/>
          </p:nvSpPr>
          <p:spPr>
            <a:xfrm>
              <a:off x="4579125" y="4126775"/>
              <a:ext cx="1847425" cy="309050"/>
            </a:xfrm>
            <a:custGeom>
              <a:rect b="b" l="l" r="r" t="t"/>
              <a:pathLst>
                <a:path extrusionOk="0" h="12362" w="73897">
                  <a:moveTo>
                    <a:pt x="73896" y="1"/>
                  </a:moveTo>
                  <a:lnTo>
                    <a:pt x="73896" y="1"/>
                  </a:lnTo>
                  <a:cubicBezTo>
                    <a:pt x="73894" y="1"/>
                    <a:pt x="15665" y="8085"/>
                    <a:pt x="1" y="12361"/>
                  </a:cubicBezTo>
                  <a:cubicBezTo>
                    <a:pt x="22743" y="11813"/>
                    <a:pt x="73894" y="1"/>
                    <a:pt x="7389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35"/>
            <p:cNvSpPr/>
            <p:nvPr/>
          </p:nvSpPr>
          <p:spPr>
            <a:xfrm>
              <a:off x="4663450" y="4268000"/>
              <a:ext cx="192100" cy="436350"/>
            </a:xfrm>
            <a:custGeom>
              <a:rect b="b" l="l" r="r" t="t"/>
              <a:pathLst>
                <a:path extrusionOk="0" h="17454" w="7684">
                  <a:moveTo>
                    <a:pt x="5560" y="1"/>
                  </a:moveTo>
                  <a:lnTo>
                    <a:pt x="1" y="1056"/>
                  </a:lnTo>
                  <a:cubicBezTo>
                    <a:pt x="1" y="1056"/>
                    <a:pt x="1631" y="4572"/>
                    <a:pt x="1631" y="17453"/>
                  </a:cubicBezTo>
                  <a:lnTo>
                    <a:pt x="4719" y="11927"/>
                  </a:lnTo>
                  <a:lnTo>
                    <a:pt x="7684" y="14657"/>
                  </a:lnTo>
                  <a:cubicBezTo>
                    <a:pt x="7684" y="14657"/>
                    <a:pt x="7451" y="1512"/>
                    <a:pt x="5560"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35"/>
            <p:cNvSpPr/>
            <p:nvPr/>
          </p:nvSpPr>
          <p:spPr>
            <a:xfrm>
              <a:off x="4087675" y="2930625"/>
              <a:ext cx="2393775" cy="1027300"/>
            </a:xfrm>
            <a:custGeom>
              <a:rect b="b" l="l" r="r" t="t"/>
              <a:pathLst>
                <a:path extrusionOk="0" h="41092" w="95751">
                  <a:moveTo>
                    <a:pt x="93973" y="0"/>
                  </a:moveTo>
                  <a:lnTo>
                    <a:pt x="12165" y="13420"/>
                  </a:lnTo>
                  <a:cubicBezTo>
                    <a:pt x="1" y="26497"/>
                    <a:pt x="12165" y="41092"/>
                    <a:pt x="12165" y="41092"/>
                  </a:cubicBezTo>
                  <a:lnTo>
                    <a:pt x="95750" y="27378"/>
                  </a:lnTo>
                  <a:cubicBezTo>
                    <a:pt x="95750" y="27378"/>
                    <a:pt x="85328" y="14153"/>
                    <a:pt x="9397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35"/>
            <p:cNvSpPr/>
            <p:nvPr/>
          </p:nvSpPr>
          <p:spPr>
            <a:xfrm>
              <a:off x="1188425" y="2624250"/>
              <a:ext cx="5293025" cy="641900"/>
            </a:xfrm>
            <a:custGeom>
              <a:rect b="b" l="l" r="r" t="t"/>
              <a:pathLst>
                <a:path extrusionOk="0" h="25676" w="211721">
                  <a:moveTo>
                    <a:pt x="82648" y="1"/>
                  </a:moveTo>
                  <a:lnTo>
                    <a:pt x="1" y="11964"/>
                  </a:lnTo>
                  <a:lnTo>
                    <a:pt x="128135" y="25675"/>
                  </a:lnTo>
                  <a:lnTo>
                    <a:pt x="211720" y="11964"/>
                  </a:lnTo>
                  <a:lnTo>
                    <a:pt x="82648" y="1"/>
                  </a:lnTo>
                  <a:close/>
                </a:path>
              </a:pathLst>
            </a:custGeom>
            <a:solidFill>
              <a:srgbClr val="0057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35"/>
            <p:cNvSpPr/>
            <p:nvPr/>
          </p:nvSpPr>
          <p:spPr>
            <a:xfrm>
              <a:off x="4217125" y="2923325"/>
              <a:ext cx="2264275" cy="1034600"/>
            </a:xfrm>
            <a:custGeom>
              <a:rect b="b" l="l" r="r" t="t"/>
              <a:pathLst>
                <a:path extrusionOk="0" h="41384" w="90571">
                  <a:moveTo>
                    <a:pt x="90571" y="1"/>
                  </a:moveTo>
                  <a:lnTo>
                    <a:pt x="6985" y="13712"/>
                  </a:lnTo>
                  <a:lnTo>
                    <a:pt x="3267" y="15179"/>
                  </a:lnTo>
                  <a:lnTo>
                    <a:pt x="0" y="23824"/>
                  </a:lnTo>
                  <a:lnTo>
                    <a:pt x="2740" y="40579"/>
                  </a:lnTo>
                  <a:lnTo>
                    <a:pt x="5409" y="40354"/>
                  </a:lnTo>
                  <a:lnTo>
                    <a:pt x="6985" y="41384"/>
                  </a:lnTo>
                  <a:lnTo>
                    <a:pt x="90571" y="27649"/>
                  </a:lnTo>
                  <a:lnTo>
                    <a:pt x="90571" y="25965"/>
                  </a:lnTo>
                  <a:lnTo>
                    <a:pt x="8279" y="39061"/>
                  </a:lnTo>
                  <a:cubicBezTo>
                    <a:pt x="4989" y="37643"/>
                    <a:pt x="2165" y="23195"/>
                    <a:pt x="7565" y="15481"/>
                  </a:cubicBezTo>
                  <a:lnTo>
                    <a:pt x="90571" y="1684"/>
                  </a:lnTo>
                  <a:lnTo>
                    <a:pt x="90571" y="1"/>
                  </a:lnTo>
                  <a:close/>
                </a:path>
              </a:pathLst>
            </a:custGeom>
            <a:solidFill>
              <a:srgbClr val="AAE0F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35"/>
            <p:cNvSpPr/>
            <p:nvPr/>
          </p:nvSpPr>
          <p:spPr>
            <a:xfrm>
              <a:off x="971675" y="2922650"/>
              <a:ext cx="3420125" cy="1035275"/>
            </a:xfrm>
            <a:custGeom>
              <a:rect b="b" l="l" r="r" t="t"/>
              <a:pathLst>
                <a:path extrusionOk="0" h="41411" w="136805">
                  <a:moveTo>
                    <a:pt x="8268" y="1"/>
                  </a:moveTo>
                  <a:cubicBezTo>
                    <a:pt x="1028" y="1"/>
                    <a:pt x="1" y="26553"/>
                    <a:pt x="8671" y="27697"/>
                  </a:cubicBezTo>
                  <a:lnTo>
                    <a:pt x="136805" y="41411"/>
                  </a:lnTo>
                  <a:cubicBezTo>
                    <a:pt x="130673" y="36836"/>
                    <a:pt x="130824" y="18674"/>
                    <a:pt x="136805" y="13739"/>
                  </a:cubicBezTo>
                  <a:lnTo>
                    <a:pt x="8671" y="28"/>
                  </a:lnTo>
                  <a:cubicBezTo>
                    <a:pt x="8534" y="10"/>
                    <a:pt x="8400" y="1"/>
                    <a:pt x="8268" y="1"/>
                  </a:cubicBezTo>
                  <a:close/>
                </a:path>
              </a:pathLst>
            </a:custGeom>
            <a:solidFill>
              <a:srgbClr val="AAE0FA"/>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35"/>
            <p:cNvSpPr/>
            <p:nvPr/>
          </p:nvSpPr>
          <p:spPr>
            <a:xfrm>
              <a:off x="4562275" y="3476400"/>
              <a:ext cx="1678500" cy="303150"/>
            </a:xfrm>
            <a:custGeom>
              <a:rect b="b" l="l" r="r" t="t"/>
              <a:pathLst>
                <a:path extrusionOk="0" h="12126" w="67140">
                  <a:moveTo>
                    <a:pt x="67139" y="1"/>
                  </a:moveTo>
                  <a:lnTo>
                    <a:pt x="67139" y="1"/>
                  </a:lnTo>
                  <a:cubicBezTo>
                    <a:pt x="67137" y="1"/>
                    <a:pt x="24267" y="5752"/>
                    <a:pt x="1" y="12125"/>
                  </a:cubicBezTo>
                  <a:cubicBezTo>
                    <a:pt x="32702" y="7332"/>
                    <a:pt x="67138" y="1"/>
                    <a:pt x="6713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35"/>
            <p:cNvSpPr/>
            <p:nvPr/>
          </p:nvSpPr>
          <p:spPr>
            <a:xfrm>
              <a:off x="4419850" y="3444250"/>
              <a:ext cx="1678500" cy="303125"/>
            </a:xfrm>
            <a:custGeom>
              <a:rect b="b" l="l" r="r" t="t"/>
              <a:pathLst>
                <a:path extrusionOk="0" h="12125" w="67140">
                  <a:moveTo>
                    <a:pt x="67139" y="0"/>
                  </a:moveTo>
                  <a:cubicBezTo>
                    <a:pt x="67137" y="0"/>
                    <a:pt x="24267" y="5751"/>
                    <a:pt x="1" y="12125"/>
                  </a:cubicBezTo>
                  <a:cubicBezTo>
                    <a:pt x="32702" y="7332"/>
                    <a:pt x="67138" y="0"/>
                    <a:pt x="671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35"/>
            <p:cNvSpPr/>
            <p:nvPr/>
          </p:nvSpPr>
          <p:spPr>
            <a:xfrm>
              <a:off x="4767000" y="3217175"/>
              <a:ext cx="1362000" cy="246000"/>
            </a:xfrm>
            <a:custGeom>
              <a:rect b="b" l="l" r="r" t="t"/>
              <a:pathLst>
                <a:path extrusionOk="0" h="9840" w="54480">
                  <a:moveTo>
                    <a:pt x="54480" y="1"/>
                  </a:moveTo>
                  <a:cubicBezTo>
                    <a:pt x="54478" y="1"/>
                    <a:pt x="19691" y="4667"/>
                    <a:pt x="1" y="9840"/>
                  </a:cubicBezTo>
                  <a:cubicBezTo>
                    <a:pt x="26535" y="5950"/>
                    <a:pt x="54479" y="1"/>
                    <a:pt x="5448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35"/>
            <p:cNvSpPr/>
            <p:nvPr/>
          </p:nvSpPr>
          <p:spPr>
            <a:xfrm>
              <a:off x="4529775" y="3127450"/>
              <a:ext cx="1678500" cy="303125"/>
            </a:xfrm>
            <a:custGeom>
              <a:rect b="b" l="l" r="r" t="t"/>
              <a:pathLst>
                <a:path extrusionOk="0" h="12125" w="67140">
                  <a:moveTo>
                    <a:pt x="67139" y="1"/>
                  </a:moveTo>
                  <a:cubicBezTo>
                    <a:pt x="67137" y="1"/>
                    <a:pt x="24267" y="5750"/>
                    <a:pt x="1" y="12124"/>
                  </a:cubicBezTo>
                  <a:cubicBezTo>
                    <a:pt x="32702" y="7332"/>
                    <a:pt x="67138" y="1"/>
                    <a:pt x="6713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35"/>
            <p:cNvSpPr/>
            <p:nvPr/>
          </p:nvSpPr>
          <p:spPr>
            <a:xfrm>
              <a:off x="4419850" y="3311600"/>
              <a:ext cx="1678500" cy="303150"/>
            </a:xfrm>
            <a:custGeom>
              <a:rect b="b" l="l" r="r" t="t"/>
              <a:pathLst>
                <a:path extrusionOk="0" h="12126" w="67140">
                  <a:moveTo>
                    <a:pt x="67139" y="1"/>
                  </a:moveTo>
                  <a:lnTo>
                    <a:pt x="67139" y="1"/>
                  </a:lnTo>
                  <a:cubicBezTo>
                    <a:pt x="67137" y="1"/>
                    <a:pt x="24267" y="5751"/>
                    <a:pt x="1" y="12126"/>
                  </a:cubicBezTo>
                  <a:cubicBezTo>
                    <a:pt x="32702" y="7333"/>
                    <a:pt x="67138" y="1"/>
                    <a:pt x="6713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35"/>
            <p:cNvSpPr/>
            <p:nvPr/>
          </p:nvSpPr>
          <p:spPr>
            <a:xfrm>
              <a:off x="4513500" y="3335300"/>
              <a:ext cx="318450" cy="642775"/>
            </a:xfrm>
            <a:custGeom>
              <a:rect b="b" l="l" r="r" t="t"/>
              <a:pathLst>
                <a:path extrusionOk="0" h="25711" w="12738">
                  <a:moveTo>
                    <a:pt x="7901" y="0"/>
                  </a:moveTo>
                  <a:lnTo>
                    <a:pt x="0" y="1061"/>
                  </a:lnTo>
                  <a:cubicBezTo>
                    <a:pt x="4959" y="2061"/>
                    <a:pt x="4127" y="25711"/>
                    <a:pt x="4127" y="25711"/>
                  </a:cubicBezTo>
                  <a:lnTo>
                    <a:pt x="8344" y="21317"/>
                  </a:lnTo>
                  <a:lnTo>
                    <a:pt x="11499" y="24501"/>
                  </a:lnTo>
                  <a:cubicBezTo>
                    <a:pt x="11648" y="20746"/>
                    <a:pt x="12738" y="3945"/>
                    <a:pt x="7901"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p35"/>
            <p:cNvSpPr/>
            <p:nvPr/>
          </p:nvSpPr>
          <p:spPr>
            <a:xfrm>
              <a:off x="3808625" y="2274750"/>
              <a:ext cx="1807275" cy="898975"/>
            </a:xfrm>
            <a:custGeom>
              <a:rect b="b" l="l" r="r" t="t"/>
              <a:pathLst>
                <a:path extrusionOk="0" h="35959" w="72291">
                  <a:moveTo>
                    <a:pt x="70674" y="1"/>
                  </a:moveTo>
                  <a:lnTo>
                    <a:pt x="9051" y="12234"/>
                  </a:lnTo>
                  <a:cubicBezTo>
                    <a:pt x="0" y="23552"/>
                    <a:pt x="9329" y="35958"/>
                    <a:pt x="9329" y="35958"/>
                  </a:cubicBezTo>
                  <a:lnTo>
                    <a:pt x="72291" y="23461"/>
                  </a:lnTo>
                  <a:cubicBezTo>
                    <a:pt x="72291" y="23461"/>
                    <a:pt x="64289" y="12213"/>
                    <a:pt x="7067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35"/>
            <p:cNvSpPr/>
            <p:nvPr/>
          </p:nvSpPr>
          <p:spPr>
            <a:xfrm>
              <a:off x="1613150" y="2040200"/>
              <a:ext cx="3995825" cy="540375"/>
            </a:xfrm>
            <a:custGeom>
              <a:rect b="b" l="l" r="r" t="t"/>
              <a:pathLst>
                <a:path extrusionOk="0" h="21615" w="159833">
                  <a:moveTo>
                    <a:pt x="62272" y="0"/>
                  </a:moveTo>
                  <a:lnTo>
                    <a:pt x="1" y="10989"/>
                  </a:lnTo>
                  <a:lnTo>
                    <a:pt x="96870" y="21614"/>
                  </a:lnTo>
                  <a:lnTo>
                    <a:pt x="159832" y="9117"/>
                  </a:lnTo>
                  <a:lnTo>
                    <a:pt x="62272" y="0"/>
                  </a:lnTo>
                  <a:close/>
                </a:path>
              </a:pathLst>
            </a:custGeom>
            <a:solidFill>
              <a:srgbClr val="AAE0FA"/>
            </a:solidFill>
            <a:ln cap="flat" cmpd="sng" w="952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35"/>
            <p:cNvSpPr/>
            <p:nvPr/>
          </p:nvSpPr>
          <p:spPr>
            <a:xfrm>
              <a:off x="3905550" y="2268100"/>
              <a:ext cx="1710350" cy="905575"/>
            </a:xfrm>
            <a:custGeom>
              <a:rect b="b" l="l" r="r" t="t"/>
              <a:pathLst>
                <a:path extrusionOk="0" h="36223" w="68414">
                  <a:moveTo>
                    <a:pt x="68136" y="1"/>
                  </a:moveTo>
                  <a:lnTo>
                    <a:pt x="5174" y="12500"/>
                  </a:lnTo>
                  <a:lnTo>
                    <a:pt x="2380" y="13789"/>
                  </a:lnTo>
                  <a:lnTo>
                    <a:pt x="1" y="21230"/>
                  </a:lnTo>
                  <a:lnTo>
                    <a:pt x="2237" y="35573"/>
                  </a:lnTo>
                  <a:lnTo>
                    <a:pt x="4251" y="35355"/>
                  </a:lnTo>
                  <a:lnTo>
                    <a:pt x="5452" y="36223"/>
                  </a:lnTo>
                  <a:lnTo>
                    <a:pt x="68414" y="23707"/>
                  </a:lnTo>
                  <a:lnTo>
                    <a:pt x="68397" y="22263"/>
                  </a:lnTo>
                  <a:lnTo>
                    <a:pt x="6405" y="34222"/>
                  </a:lnTo>
                  <a:cubicBezTo>
                    <a:pt x="3905" y="33034"/>
                    <a:pt x="1628" y="20672"/>
                    <a:pt x="5627" y="14008"/>
                  </a:cubicBezTo>
                  <a:lnTo>
                    <a:pt x="68153" y="1445"/>
                  </a:lnTo>
                  <a:lnTo>
                    <a:pt x="68136"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35"/>
            <p:cNvSpPr/>
            <p:nvPr/>
          </p:nvSpPr>
          <p:spPr>
            <a:xfrm>
              <a:off x="1455950" y="2314425"/>
              <a:ext cx="2585900" cy="859300"/>
            </a:xfrm>
            <a:custGeom>
              <a:rect b="b" l="l" r="r" t="t"/>
              <a:pathLst>
                <a:path extrusionOk="0" h="34372" w="103436">
                  <a:moveTo>
                    <a:pt x="6007" y="0"/>
                  </a:moveTo>
                  <a:cubicBezTo>
                    <a:pt x="520" y="0"/>
                    <a:pt x="1" y="22841"/>
                    <a:pt x="6566" y="23746"/>
                  </a:cubicBezTo>
                  <a:lnTo>
                    <a:pt x="103436" y="34371"/>
                  </a:lnTo>
                  <a:cubicBezTo>
                    <a:pt x="98761" y="30503"/>
                    <a:pt x="98692" y="14929"/>
                    <a:pt x="103158" y="10647"/>
                  </a:cubicBezTo>
                  <a:lnTo>
                    <a:pt x="6289" y="20"/>
                  </a:lnTo>
                  <a:cubicBezTo>
                    <a:pt x="6193" y="7"/>
                    <a:pt x="6100" y="0"/>
                    <a:pt x="6007"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35"/>
            <p:cNvSpPr/>
            <p:nvPr/>
          </p:nvSpPr>
          <p:spPr>
            <a:xfrm>
              <a:off x="4168750" y="2718150"/>
              <a:ext cx="1264100" cy="274775"/>
            </a:xfrm>
            <a:custGeom>
              <a:rect b="b" l="l" r="r" t="t"/>
              <a:pathLst>
                <a:path extrusionOk="0" h="10991" w="50564">
                  <a:moveTo>
                    <a:pt x="50563" y="1"/>
                  </a:moveTo>
                  <a:cubicBezTo>
                    <a:pt x="50561" y="1"/>
                    <a:pt x="18254" y="5311"/>
                    <a:pt x="0" y="10991"/>
                  </a:cubicBezTo>
                  <a:cubicBezTo>
                    <a:pt x="24639" y="6593"/>
                    <a:pt x="50562" y="1"/>
                    <a:pt x="5056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35"/>
            <p:cNvSpPr/>
            <p:nvPr/>
          </p:nvSpPr>
          <p:spPr>
            <a:xfrm>
              <a:off x="4081750" y="2606700"/>
              <a:ext cx="1025750" cy="222975"/>
            </a:xfrm>
            <a:custGeom>
              <a:rect b="b" l="l" r="r" t="t"/>
              <a:pathLst>
                <a:path extrusionOk="0" h="8919" w="41030">
                  <a:moveTo>
                    <a:pt x="41029" y="0"/>
                  </a:moveTo>
                  <a:cubicBezTo>
                    <a:pt x="41028" y="1"/>
                    <a:pt x="14814" y="4309"/>
                    <a:pt x="1" y="8919"/>
                  </a:cubicBezTo>
                  <a:cubicBezTo>
                    <a:pt x="19994" y="5349"/>
                    <a:pt x="41028" y="1"/>
                    <a:pt x="410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35"/>
            <p:cNvSpPr/>
            <p:nvPr/>
          </p:nvSpPr>
          <p:spPr>
            <a:xfrm>
              <a:off x="4128700" y="2469300"/>
              <a:ext cx="1264100" cy="274775"/>
            </a:xfrm>
            <a:custGeom>
              <a:rect b="b" l="l" r="r" t="t"/>
              <a:pathLst>
                <a:path extrusionOk="0" h="10991" w="50564">
                  <a:moveTo>
                    <a:pt x="50563" y="1"/>
                  </a:moveTo>
                  <a:lnTo>
                    <a:pt x="50563" y="1"/>
                  </a:lnTo>
                  <a:cubicBezTo>
                    <a:pt x="50562" y="1"/>
                    <a:pt x="18255" y="5310"/>
                    <a:pt x="1" y="10991"/>
                  </a:cubicBezTo>
                  <a:cubicBezTo>
                    <a:pt x="24639" y="6592"/>
                    <a:pt x="50562" y="1"/>
                    <a:pt x="5056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35"/>
            <p:cNvSpPr/>
            <p:nvPr/>
          </p:nvSpPr>
          <p:spPr>
            <a:xfrm>
              <a:off x="4158575" y="2624250"/>
              <a:ext cx="1264100" cy="274800"/>
            </a:xfrm>
            <a:custGeom>
              <a:rect b="b" l="l" r="r" t="t"/>
              <a:pathLst>
                <a:path extrusionOk="0" h="10992" w="50564">
                  <a:moveTo>
                    <a:pt x="50563" y="1"/>
                  </a:moveTo>
                  <a:lnTo>
                    <a:pt x="50563" y="1"/>
                  </a:lnTo>
                  <a:cubicBezTo>
                    <a:pt x="50562" y="1"/>
                    <a:pt x="18256" y="5311"/>
                    <a:pt x="1" y="10991"/>
                  </a:cubicBezTo>
                  <a:lnTo>
                    <a:pt x="1" y="10991"/>
                  </a:lnTo>
                  <a:cubicBezTo>
                    <a:pt x="24639" y="6593"/>
                    <a:pt x="50562" y="1"/>
                    <a:pt x="5056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35"/>
            <p:cNvSpPr/>
            <p:nvPr/>
          </p:nvSpPr>
          <p:spPr>
            <a:xfrm>
              <a:off x="4128700" y="2842875"/>
              <a:ext cx="177175" cy="221175"/>
            </a:xfrm>
            <a:custGeom>
              <a:rect b="b" l="l" r="r" t="t"/>
              <a:pathLst>
                <a:path extrusionOk="0" h="8847" w="7087">
                  <a:moveTo>
                    <a:pt x="4542" y="0"/>
                  </a:moveTo>
                  <a:lnTo>
                    <a:pt x="1" y="1024"/>
                  </a:lnTo>
                  <a:cubicBezTo>
                    <a:pt x="1" y="1024"/>
                    <a:pt x="2383" y="7308"/>
                    <a:pt x="2120" y="8847"/>
                  </a:cubicBezTo>
                  <a:lnTo>
                    <a:pt x="7086" y="7397"/>
                  </a:lnTo>
                  <a:cubicBezTo>
                    <a:pt x="7086" y="7397"/>
                    <a:pt x="5427" y="170"/>
                    <a:pt x="4542"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6" name="Google Shape;556;p35"/>
            <p:cNvSpPr/>
            <p:nvPr/>
          </p:nvSpPr>
          <p:spPr>
            <a:xfrm>
              <a:off x="1499925" y="1972025"/>
              <a:ext cx="594950" cy="630625"/>
            </a:xfrm>
            <a:custGeom>
              <a:rect b="b" l="l" r="r" t="t"/>
              <a:pathLst>
                <a:path extrusionOk="0" h="25225" w="23798">
                  <a:moveTo>
                    <a:pt x="7631" y="1"/>
                  </a:moveTo>
                  <a:cubicBezTo>
                    <a:pt x="7152" y="1"/>
                    <a:pt x="6737" y="120"/>
                    <a:pt x="6404" y="384"/>
                  </a:cubicBezTo>
                  <a:cubicBezTo>
                    <a:pt x="5760" y="894"/>
                    <a:pt x="0" y="12664"/>
                    <a:pt x="8104" y="19642"/>
                  </a:cubicBezTo>
                  <a:cubicBezTo>
                    <a:pt x="11863" y="22879"/>
                    <a:pt x="11733" y="25224"/>
                    <a:pt x="14044" y="25224"/>
                  </a:cubicBezTo>
                  <a:cubicBezTo>
                    <a:pt x="14451" y="25224"/>
                    <a:pt x="14933" y="25152"/>
                    <a:pt x="15526" y="24999"/>
                  </a:cubicBezTo>
                  <a:cubicBezTo>
                    <a:pt x="19483" y="23975"/>
                    <a:pt x="23797" y="12149"/>
                    <a:pt x="23797" y="12149"/>
                  </a:cubicBezTo>
                  <a:cubicBezTo>
                    <a:pt x="23797" y="12149"/>
                    <a:pt x="12453" y="1"/>
                    <a:pt x="763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35"/>
            <p:cNvSpPr/>
            <p:nvPr/>
          </p:nvSpPr>
          <p:spPr>
            <a:xfrm>
              <a:off x="1648800" y="1986325"/>
              <a:ext cx="446075" cy="527050"/>
            </a:xfrm>
            <a:custGeom>
              <a:rect b="b" l="l" r="r" t="t"/>
              <a:pathLst>
                <a:path extrusionOk="0" h="21082" w="17843">
                  <a:moveTo>
                    <a:pt x="4854" y="0"/>
                  </a:moveTo>
                  <a:cubicBezTo>
                    <a:pt x="4347" y="0"/>
                    <a:pt x="3917" y="181"/>
                    <a:pt x="3590" y="588"/>
                  </a:cubicBezTo>
                  <a:cubicBezTo>
                    <a:pt x="1" y="5059"/>
                    <a:pt x="2" y="8225"/>
                    <a:pt x="921" y="13686"/>
                  </a:cubicBezTo>
                  <a:cubicBezTo>
                    <a:pt x="1745" y="18586"/>
                    <a:pt x="5314" y="21082"/>
                    <a:pt x="8799" y="21082"/>
                  </a:cubicBezTo>
                  <a:cubicBezTo>
                    <a:pt x="9407" y="21082"/>
                    <a:pt x="10012" y="21006"/>
                    <a:pt x="10599" y="20854"/>
                  </a:cubicBezTo>
                  <a:cubicBezTo>
                    <a:pt x="14556" y="19830"/>
                    <a:pt x="17842" y="11577"/>
                    <a:pt x="17842" y="11577"/>
                  </a:cubicBezTo>
                  <a:cubicBezTo>
                    <a:pt x="17842" y="11577"/>
                    <a:pt x="8906" y="0"/>
                    <a:pt x="485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35"/>
            <p:cNvSpPr/>
            <p:nvPr/>
          </p:nvSpPr>
          <p:spPr>
            <a:xfrm>
              <a:off x="1680925" y="3126800"/>
              <a:ext cx="357125" cy="1498975"/>
            </a:xfrm>
            <a:custGeom>
              <a:rect b="b" l="l" r="r" t="t"/>
              <a:pathLst>
                <a:path extrusionOk="0" h="59959" w="14285">
                  <a:moveTo>
                    <a:pt x="10248" y="0"/>
                  </a:moveTo>
                  <a:cubicBezTo>
                    <a:pt x="6066" y="0"/>
                    <a:pt x="1" y="614"/>
                    <a:pt x="1" y="614"/>
                  </a:cubicBezTo>
                  <a:lnTo>
                    <a:pt x="2884" y="59949"/>
                  </a:lnTo>
                  <a:cubicBezTo>
                    <a:pt x="2884" y="59949"/>
                    <a:pt x="3057" y="59959"/>
                    <a:pt x="3312" y="59959"/>
                  </a:cubicBezTo>
                  <a:cubicBezTo>
                    <a:pt x="3879" y="59959"/>
                    <a:pt x="4854" y="59909"/>
                    <a:pt x="5246" y="59592"/>
                  </a:cubicBezTo>
                  <a:cubicBezTo>
                    <a:pt x="5815" y="59131"/>
                    <a:pt x="7711" y="40329"/>
                    <a:pt x="6615" y="30025"/>
                  </a:cubicBezTo>
                  <a:cubicBezTo>
                    <a:pt x="6615" y="30025"/>
                    <a:pt x="14284" y="2127"/>
                    <a:pt x="14127" y="663"/>
                  </a:cubicBezTo>
                  <a:cubicBezTo>
                    <a:pt x="14073" y="165"/>
                    <a:pt x="12413" y="0"/>
                    <a:pt x="10248"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35"/>
            <p:cNvSpPr/>
            <p:nvPr/>
          </p:nvSpPr>
          <p:spPr>
            <a:xfrm>
              <a:off x="1793225" y="3129475"/>
              <a:ext cx="340700" cy="1404600"/>
            </a:xfrm>
            <a:custGeom>
              <a:rect b="b" l="l" r="r" t="t"/>
              <a:pathLst>
                <a:path extrusionOk="0" h="56184" w="13628">
                  <a:moveTo>
                    <a:pt x="5274" y="0"/>
                  </a:moveTo>
                  <a:cubicBezTo>
                    <a:pt x="2502" y="0"/>
                    <a:pt x="0" y="293"/>
                    <a:pt x="12" y="1352"/>
                  </a:cubicBezTo>
                  <a:cubicBezTo>
                    <a:pt x="39" y="3851"/>
                    <a:pt x="1827" y="28964"/>
                    <a:pt x="2282" y="31060"/>
                  </a:cubicBezTo>
                  <a:cubicBezTo>
                    <a:pt x="2732" y="33130"/>
                    <a:pt x="11448" y="56183"/>
                    <a:pt x="11448" y="56183"/>
                  </a:cubicBezTo>
                  <a:lnTo>
                    <a:pt x="13256" y="55013"/>
                  </a:lnTo>
                  <a:cubicBezTo>
                    <a:pt x="12059" y="41154"/>
                    <a:pt x="9636" y="35814"/>
                    <a:pt x="7533" y="31593"/>
                  </a:cubicBezTo>
                  <a:cubicBezTo>
                    <a:pt x="9779" y="21164"/>
                    <a:pt x="12913" y="12900"/>
                    <a:pt x="13120" y="9989"/>
                  </a:cubicBezTo>
                  <a:cubicBezTo>
                    <a:pt x="13628" y="2829"/>
                    <a:pt x="12557" y="450"/>
                    <a:pt x="12557" y="450"/>
                  </a:cubicBezTo>
                  <a:cubicBezTo>
                    <a:pt x="12557" y="450"/>
                    <a:pt x="8708" y="0"/>
                    <a:pt x="527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35"/>
            <p:cNvSpPr/>
            <p:nvPr/>
          </p:nvSpPr>
          <p:spPr>
            <a:xfrm>
              <a:off x="1665650" y="1938375"/>
              <a:ext cx="382500" cy="569350"/>
            </a:xfrm>
            <a:custGeom>
              <a:rect b="b" l="l" r="r" t="t"/>
              <a:pathLst>
                <a:path extrusionOk="0" h="22774" w="15300">
                  <a:moveTo>
                    <a:pt x="8186" y="0"/>
                  </a:moveTo>
                  <a:cubicBezTo>
                    <a:pt x="6211" y="0"/>
                    <a:pt x="2829" y="639"/>
                    <a:pt x="1467" y="4741"/>
                  </a:cubicBezTo>
                  <a:cubicBezTo>
                    <a:pt x="1" y="9159"/>
                    <a:pt x="2466" y="16614"/>
                    <a:pt x="3761" y="17173"/>
                  </a:cubicBezTo>
                  <a:cubicBezTo>
                    <a:pt x="3977" y="17266"/>
                    <a:pt x="4214" y="17303"/>
                    <a:pt x="4459" y="17303"/>
                  </a:cubicBezTo>
                  <a:cubicBezTo>
                    <a:pt x="5460" y="17303"/>
                    <a:pt x="6610" y="16681"/>
                    <a:pt x="7144" y="16681"/>
                  </a:cubicBezTo>
                  <a:cubicBezTo>
                    <a:pt x="7213" y="16681"/>
                    <a:pt x="7272" y="16691"/>
                    <a:pt x="7319" y="16715"/>
                  </a:cubicBezTo>
                  <a:cubicBezTo>
                    <a:pt x="7513" y="16812"/>
                    <a:pt x="7484" y="17566"/>
                    <a:pt x="7226" y="18744"/>
                  </a:cubicBezTo>
                  <a:cubicBezTo>
                    <a:pt x="6849" y="20466"/>
                    <a:pt x="6622" y="22773"/>
                    <a:pt x="6622" y="22773"/>
                  </a:cubicBezTo>
                  <a:cubicBezTo>
                    <a:pt x="6622" y="22773"/>
                    <a:pt x="13304" y="20580"/>
                    <a:pt x="13553" y="19208"/>
                  </a:cubicBezTo>
                  <a:cubicBezTo>
                    <a:pt x="13804" y="17838"/>
                    <a:pt x="13553" y="10729"/>
                    <a:pt x="13553" y="10729"/>
                  </a:cubicBezTo>
                  <a:cubicBezTo>
                    <a:pt x="13553" y="10729"/>
                    <a:pt x="15299" y="6739"/>
                    <a:pt x="14552" y="5120"/>
                  </a:cubicBezTo>
                  <a:cubicBezTo>
                    <a:pt x="13804" y="3498"/>
                    <a:pt x="9688" y="131"/>
                    <a:pt x="9688" y="131"/>
                  </a:cubicBezTo>
                  <a:cubicBezTo>
                    <a:pt x="9688" y="131"/>
                    <a:pt x="9081" y="0"/>
                    <a:pt x="8186" y="0"/>
                  </a:cubicBezTo>
                  <a:close/>
                </a:path>
              </a:pathLst>
            </a:custGeom>
            <a:solidFill>
              <a:srgbClr val="FBF4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1" name="Google Shape;561;p35"/>
            <p:cNvSpPr/>
            <p:nvPr/>
          </p:nvSpPr>
          <p:spPr>
            <a:xfrm>
              <a:off x="1846275" y="2257225"/>
              <a:ext cx="107000" cy="168800"/>
            </a:xfrm>
            <a:custGeom>
              <a:rect b="b" l="l" r="r" t="t"/>
              <a:pathLst>
                <a:path extrusionOk="0" h="6752" w="4280">
                  <a:moveTo>
                    <a:pt x="4279" y="1"/>
                  </a:moveTo>
                  <a:lnTo>
                    <a:pt x="4279" y="1"/>
                  </a:lnTo>
                  <a:cubicBezTo>
                    <a:pt x="3347" y="2934"/>
                    <a:pt x="1019" y="3375"/>
                    <a:pt x="94" y="3961"/>
                  </a:cubicBezTo>
                  <a:cubicBezTo>
                    <a:pt x="391" y="4978"/>
                    <a:pt x="1" y="6751"/>
                    <a:pt x="1" y="6751"/>
                  </a:cubicBezTo>
                  <a:cubicBezTo>
                    <a:pt x="1637" y="5867"/>
                    <a:pt x="4279" y="3585"/>
                    <a:pt x="4279" y="1"/>
                  </a:cubicBezTo>
                  <a:close/>
                </a:path>
              </a:pathLst>
            </a:custGeom>
            <a:solidFill>
              <a:srgbClr val="FBF4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35"/>
            <p:cNvSpPr/>
            <p:nvPr/>
          </p:nvSpPr>
          <p:spPr>
            <a:xfrm>
              <a:off x="1565125" y="1860725"/>
              <a:ext cx="1361075" cy="1005825"/>
            </a:xfrm>
            <a:custGeom>
              <a:rect b="b" l="l" r="r" t="t"/>
              <a:pathLst>
                <a:path extrusionOk="0" h="40233" w="54443">
                  <a:moveTo>
                    <a:pt x="10676" y="1"/>
                  </a:moveTo>
                  <a:cubicBezTo>
                    <a:pt x="6601" y="1"/>
                    <a:pt x="2730" y="1938"/>
                    <a:pt x="1211" y="5426"/>
                  </a:cubicBezTo>
                  <a:cubicBezTo>
                    <a:pt x="0" y="8210"/>
                    <a:pt x="3749" y="11506"/>
                    <a:pt x="9845" y="11506"/>
                  </a:cubicBezTo>
                  <a:cubicBezTo>
                    <a:pt x="10503" y="11506"/>
                    <a:pt x="11189" y="11467"/>
                    <a:pt x="11898" y="11386"/>
                  </a:cubicBezTo>
                  <a:cubicBezTo>
                    <a:pt x="14830" y="15302"/>
                    <a:pt x="15524" y="18214"/>
                    <a:pt x="17685" y="19580"/>
                  </a:cubicBezTo>
                  <a:cubicBezTo>
                    <a:pt x="20215" y="34813"/>
                    <a:pt x="27298" y="40232"/>
                    <a:pt x="33974" y="40232"/>
                  </a:cubicBezTo>
                  <a:cubicBezTo>
                    <a:pt x="44737" y="40232"/>
                    <a:pt x="54442" y="26144"/>
                    <a:pt x="42296" y="16389"/>
                  </a:cubicBezTo>
                  <a:cubicBezTo>
                    <a:pt x="34246" y="9923"/>
                    <a:pt x="27692" y="17003"/>
                    <a:pt x="21189" y="5891"/>
                  </a:cubicBezTo>
                  <a:cubicBezTo>
                    <a:pt x="18821" y="1845"/>
                    <a:pt x="14651" y="1"/>
                    <a:pt x="10676"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35"/>
            <p:cNvSpPr/>
            <p:nvPr/>
          </p:nvSpPr>
          <p:spPr>
            <a:xfrm>
              <a:off x="2010475" y="2368275"/>
              <a:ext cx="513800" cy="495150"/>
            </a:xfrm>
            <a:custGeom>
              <a:rect b="b" l="l" r="r" t="t"/>
              <a:pathLst>
                <a:path extrusionOk="0" h="19806" w="20552">
                  <a:moveTo>
                    <a:pt x="0" y="1"/>
                  </a:moveTo>
                  <a:lnTo>
                    <a:pt x="0" y="1"/>
                  </a:lnTo>
                  <a:cubicBezTo>
                    <a:pt x="2405" y="13413"/>
                    <a:pt x="8424" y="18948"/>
                    <a:pt x="14457" y="19804"/>
                  </a:cubicBezTo>
                  <a:cubicBezTo>
                    <a:pt x="14499" y="19805"/>
                    <a:pt x="14541" y="19805"/>
                    <a:pt x="14582" y="19805"/>
                  </a:cubicBezTo>
                  <a:cubicBezTo>
                    <a:pt x="19960" y="19805"/>
                    <a:pt x="20552" y="11748"/>
                    <a:pt x="18027" y="8297"/>
                  </a:cubicBezTo>
                  <a:cubicBezTo>
                    <a:pt x="14422" y="3375"/>
                    <a:pt x="9952" y="2209"/>
                    <a:pt x="7907" y="1886"/>
                  </a:cubicBezTo>
                  <a:cubicBezTo>
                    <a:pt x="5612" y="1523"/>
                    <a:pt x="3003" y="1700"/>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35"/>
            <p:cNvSpPr/>
            <p:nvPr/>
          </p:nvSpPr>
          <p:spPr>
            <a:xfrm>
              <a:off x="1775925" y="2350225"/>
              <a:ext cx="241325" cy="292775"/>
            </a:xfrm>
            <a:custGeom>
              <a:rect b="b" l="l" r="r" t="t"/>
              <a:pathLst>
                <a:path extrusionOk="0" h="11711" w="9653">
                  <a:moveTo>
                    <a:pt x="9253" y="0"/>
                  </a:moveTo>
                  <a:lnTo>
                    <a:pt x="4029" y="5651"/>
                  </a:lnTo>
                  <a:lnTo>
                    <a:pt x="2957" y="449"/>
                  </a:lnTo>
                  <a:lnTo>
                    <a:pt x="1962" y="1665"/>
                  </a:lnTo>
                  <a:cubicBezTo>
                    <a:pt x="1962" y="1665"/>
                    <a:pt x="1" y="11711"/>
                    <a:pt x="3246" y="11711"/>
                  </a:cubicBezTo>
                  <a:cubicBezTo>
                    <a:pt x="3553" y="11711"/>
                    <a:pt x="3907" y="11620"/>
                    <a:pt x="4314" y="11423"/>
                  </a:cubicBezTo>
                  <a:cubicBezTo>
                    <a:pt x="9016" y="9141"/>
                    <a:pt x="9653" y="1490"/>
                    <a:pt x="9653" y="1490"/>
                  </a:cubicBezTo>
                  <a:lnTo>
                    <a:pt x="9253"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35"/>
            <p:cNvSpPr/>
            <p:nvPr/>
          </p:nvSpPr>
          <p:spPr>
            <a:xfrm>
              <a:off x="1592700" y="4616575"/>
              <a:ext cx="241675" cy="80525"/>
            </a:xfrm>
            <a:custGeom>
              <a:rect b="b" l="l" r="r" t="t"/>
              <a:pathLst>
                <a:path extrusionOk="0" h="3221" w="9667">
                  <a:moveTo>
                    <a:pt x="8775" y="1"/>
                  </a:moveTo>
                  <a:lnTo>
                    <a:pt x="6413" y="358"/>
                  </a:lnTo>
                  <a:cubicBezTo>
                    <a:pt x="6413" y="358"/>
                    <a:pt x="0" y="1788"/>
                    <a:pt x="23" y="2601"/>
                  </a:cubicBezTo>
                  <a:cubicBezTo>
                    <a:pt x="39" y="3221"/>
                    <a:pt x="6975" y="3221"/>
                    <a:pt x="8962" y="3221"/>
                  </a:cubicBezTo>
                  <a:cubicBezTo>
                    <a:pt x="9666" y="3221"/>
                    <a:pt x="8775" y="1"/>
                    <a:pt x="877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35"/>
            <p:cNvSpPr/>
            <p:nvPr/>
          </p:nvSpPr>
          <p:spPr>
            <a:xfrm>
              <a:off x="2017500" y="4504775"/>
              <a:ext cx="147350" cy="213900"/>
            </a:xfrm>
            <a:custGeom>
              <a:rect b="b" l="l" r="r" t="t"/>
              <a:pathLst>
                <a:path extrusionOk="0" h="8556" w="5894">
                  <a:moveTo>
                    <a:pt x="4286" y="1"/>
                  </a:moveTo>
                  <a:lnTo>
                    <a:pt x="2479" y="1171"/>
                  </a:lnTo>
                  <a:cubicBezTo>
                    <a:pt x="2479" y="1171"/>
                    <a:pt x="2716" y="5657"/>
                    <a:pt x="2540" y="6432"/>
                  </a:cubicBezTo>
                  <a:cubicBezTo>
                    <a:pt x="2363" y="7206"/>
                    <a:pt x="0" y="8000"/>
                    <a:pt x="466" y="8416"/>
                  </a:cubicBezTo>
                  <a:cubicBezTo>
                    <a:pt x="575" y="8514"/>
                    <a:pt x="850" y="8555"/>
                    <a:pt x="1210" y="8555"/>
                  </a:cubicBezTo>
                  <a:cubicBezTo>
                    <a:pt x="2386" y="8555"/>
                    <a:pt x="4464" y="8110"/>
                    <a:pt x="4580" y="7715"/>
                  </a:cubicBezTo>
                  <a:cubicBezTo>
                    <a:pt x="4730" y="7197"/>
                    <a:pt x="5894" y="1937"/>
                    <a:pt x="5763" y="1026"/>
                  </a:cubicBezTo>
                  <a:cubicBezTo>
                    <a:pt x="5717" y="699"/>
                    <a:pt x="4286" y="1"/>
                    <a:pt x="4286"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7" name="Google Shape;567;p35"/>
            <p:cNvSpPr/>
            <p:nvPr/>
          </p:nvSpPr>
          <p:spPr>
            <a:xfrm>
              <a:off x="1439775" y="2387450"/>
              <a:ext cx="845600" cy="775850"/>
            </a:xfrm>
            <a:custGeom>
              <a:rect b="b" l="l" r="r" t="t"/>
              <a:pathLst>
                <a:path extrusionOk="0" h="31034" w="33824">
                  <a:moveTo>
                    <a:pt x="22970" y="1"/>
                  </a:moveTo>
                  <a:cubicBezTo>
                    <a:pt x="20023" y="6152"/>
                    <a:pt x="18520" y="7594"/>
                    <a:pt x="16390" y="8446"/>
                  </a:cubicBezTo>
                  <a:cubicBezTo>
                    <a:pt x="16365" y="8452"/>
                    <a:pt x="16340" y="8455"/>
                    <a:pt x="16316" y="8455"/>
                  </a:cubicBezTo>
                  <a:cubicBezTo>
                    <a:pt x="15007" y="8455"/>
                    <a:pt x="15279" y="176"/>
                    <a:pt x="15279" y="176"/>
                  </a:cubicBezTo>
                  <a:lnTo>
                    <a:pt x="15279" y="176"/>
                  </a:lnTo>
                  <a:cubicBezTo>
                    <a:pt x="15279" y="176"/>
                    <a:pt x="10405" y="2261"/>
                    <a:pt x="9623" y="3043"/>
                  </a:cubicBezTo>
                  <a:cubicBezTo>
                    <a:pt x="9210" y="3456"/>
                    <a:pt x="6183" y="15697"/>
                    <a:pt x="6033" y="16012"/>
                  </a:cubicBezTo>
                  <a:cubicBezTo>
                    <a:pt x="5742" y="15571"/>
                    <a:pt x="4010" y="14218"/>
                    <a:pt x="2660" y="12367"/>
                  </a:cubicBezTo>
                  <a:lnTo>
                    <a:pt x="0" y="12987"/>
                  </a:lnTo>
                  <a:cubicBezTo>
                    <a:pt x="0" y="12987"/>
                    <a:pt x="5188" y="22701"/>
                    <a:pt x="6767" y="22766"/>
                  </a:cubicBezTo>
                  <a:cubicBezTo>
                    <a:pt x="6771" y="22766"/>
                    <a:pt x="6775" y="22766"/>
                    <a:pt x="6778" y="22766"/>
                  </a:cubicBezTo>
                  <a:cubicBezTo>
                    <a:pt x="7634" y="22766"/>
                    <a:pt x="9925" y="18763"/>
                    <a:pt x="10767" y="16592"/>
                  </a:cubicBezTo>
                  <a:cubicBezTo>
                    <a:pt x="11283" y="17470"/>
                    <a:pt x="12331" y="17819"/>
                    <a:pt x="12190" y="18750"/>
                  </a:cubicBezTo>
                  <a:cubicBezTo>
                    <a:pt x="11366" y="24186"/>
                    <a:pt x="9272" y="31030"/>
                    <a:pt x="9350" y="31030"/>
                  </a:cubicBezTo>
                  <a:cubicBezTo>
                    <a:pt x="9351" y="31030"/>
                    <a:pt x="9351" y="31030"/>
                    <a:pt x="9351" y="31030"/>
                  </a:cubicBezTo>
                  <a:cubicBezTo>
                    <a:pt x="9373" y="31022"/>
                    <a:pt x="9580" y="31020"/>
                    <a:pt x="9933" y="31020"/>
                  </a:cubicBezTo>
                  <a:cubicBezTo>
                    <a:pt x="10738" y="31020"/>
                    <a:pt x="12302" y="31033"/>
                    <a:pt x="14163" y="31033"/>
                  </a:cubicBezTo>
                  <a:cubicBezTo>
                    <a:pt x="19360" y="31033"/>
                    <a:pt x="26880" y="30928"/>
                    <a:pt x="26695" y="30131"/>
                  </a:cubicBezTo>
                  <a:cubicBezTo>
                    <a:pt x="24657" y="21326"/>
                    <a:pt x="26880" y="12960"/>
                    <a:pt x="26880" y="12960"/>
                  </a:cubicBezTo>
                  <a:lnTo>
                    <a:pt x="29396" y="19255"/>
                  </a:lnTo>
                  <a:cubicBezTo>
                    <a:pt x="31888" y="19255"/>
                    <a:pt x="33823" y="19364"/>
                    <a:pt x="33823" y="19364"/>
                  </a:cubicBezTo>
                  <a:cubicBezTo>
                    <a:pt x="33463" y="15946"/>
                    <a:pt x="32248" y="5511"/>
                    <a:pt x="30885" y="4366"/>
                  </a:cubicBezTo>
                  <a:cubicBezTo>
                    <a:pt x="27797" y="1774"/>
                    <a:pt x="22970" y="1"/>
                    <a:pt x="22970"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35"/>
            <p:cNvSpPr/>
            <p:nvPr/>
          </p:nvSpPr>
          <p:spPr>
            <a:xfrm>
              <a:off x="1487200" y="2696625"/>
              <a:ext cx="180875" cy="260000"/>
            </a:xfrm>
            <a:custGeom>
              <a:rect b="b" l="l" r="r" t="t"/>
              <a:pathLst>
                <a:path extrusionOk="0" h="10400" w="7235">
                  <a:moveTo>
                    <a:pt x="763" y="0"/>
                  </a:moveTo>
                  <a:lnTo>
                    <a:pt x="1" y="300"/>
                  </a:lnTo>
                  <a:cubicBezTo>
                    <a:pt x="1" y="300"/>
                    <a:pt x="3291" y="10333"/>
                    <a:pt x="4870" y="10399"/>
                  </a:cubicBezTo>
                  <a:cubicBezTo>
                    <a:pt x="4874" y="10399"/>
                    <a:pt x="4877" y="10399"/>
                    <a:pt x="4881" y="10399"/>
                  </a:cubicBezTo>
                  <a:cubicBezTo>
                    <a:pt x="5372" y="10399"/>
                    <a:pt x="6341" y="9073"/>
                    <a:pt x="7235" y="7533"/>
                  </a:cubicBezTo>
                  <a:lnTo>
                    <a:pt x="7235" y="7533"/>
                  </a:lnTo>
                  <a:cubicBezTo>
                    <a:pt x="7232" y="7534"/>
                    <a:pt x="7228" y="7534"/>
                    <a:pt x="7225" y="7534"/>
                  </a:cubicBezTo>
                  <a:cubicBezTo>
                    <a:pt x="6750" y="7534"/>
                    <a:pt x="1483" y="3026"/>
                    <a:pt x="1548" y="975"/>
                  </a:cubicBezTo>
                  <a:cubicBezTo>
                    <a:pt x="1281" y="667"/>
                    <a:pt x="1015" y="347"/>
                    <a:pt x="763"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9" name="Google Shape;569;p35"/>
            <p:cNvSpPr/>
            <p:nvPr/>
          </p:nvSpPr>
          <p:spPr>
            <a:xfrm>
              <a:off x="1708375" y="2822350"/>
              <a:ext cx="179975" cy="207225"/>
            </a:xfrm>
            <a:custGeom>
              <a:rect b="b" l="l" r="r" t="t"/>
              <a:pathLst>
                <a:path extrusionOk="0" h="8289" w="7199">
                  <a:moveTo>
                    <a:pt x="718" y="0"/>
                  </a:moveTo>
                  <a:cubicBezTo>
                    <a:pt x="1145" y="407"/>
                    <a:pt x="1534" y="764"/>
                    <a:pt x="1446" y="1353"/>
                  </a:cubicBezTo>
                  <a:cubicBezTo>
                    <a:pt x="1102" y="3621"/>
                    <a:pt x="537" y="6129"/>
                    <a:pt x="0" y="8288"/>
                  </a:cubicBezTo>
                  <a:cubicBezTo>
                    <a:pt x="545" y="7967"/>
                    <a:pt x="1100" y="7665"/>
                    <a:pt x="1680" y="7392"/>
                  </a:cubicBezTo>
                  <a:cubicBezTo>
                    <a:pt x="3708" y="5739"/>
                    <a:pt x="7198" y="1417"/>
                    <a:pt x="7186" y="1416"/>
                  </a:cubicBezTo>
                  <a:cubicBezTo>
                    <a:pt x="5524" y="1221"/>
                    <a:pt x="2516" y="854"/>
                    <a:pt x="718"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35"/>
            <p:cNvSpPr/>
            <p:nvPr/>
          </p:nvSpPr>
          <p:spPr>
            <a:xfrm>
              <a:off x="1725450" y="2463075"/>
              <a:ext cx="528325" cy="700225"/>
            </a:xfrm>
            <a:custGeom>
              <a:rect b="b" l="l" r="r" t="t"/>
              <a:pathLst>
                <a:path extrusionOk="0" h="28009" w="21133">
                  <a:moveTo>
                    <a:pt x="17618" y="0"/>
                  </a:moveTo>
                  <a:cubicBezTo>
                    <a:pt x="17142" y="448"/>
                    <a:pt x="15267" y="5621"/>
                    <a:pt x="15271" y="7197"/>
                  </a:cubicBezTo>
                  <a:cubicBezTo>
                    <a:pt x="15273" y="7456"/>
                    <a:pt x="15113" y="7557"/>
                    <a:pt x="14857" y="7557"/>
                  </a:cubicBezTo>
                  <a:cubicBezTo>
                    <a:pt x="14091" y="7557"/>
                    <a:pt x="12463" y="6656"/>
                    <a:pt x="11672" y="6359"/>
                  </a:cubicBezTo>
                  <a:cubicBezTo>
                    <a:pt x="11170" y="6172"/>
                    <a:pt x="8704" y="6040"/>
                    <a:pt x="7925" y="5534"/>
                  </a:cubicBezTo>
                  <a:cubicBezTo>
                    <a:pt x="7904" y="5523"/>
                    <a:pt x="7881" y="5511"/>
                    <a:pt x="7860" y="5501"/>
                  </a:cubicBezTo>
                  <a:lnTo>
                    <a:pt x="7860" y="5501"/>
                  </a:lnTo>
                  <a:cubicBezTo>
                    <a:pt x="7865" y="5606"/>
                    <a:pt x="6970" y="7095"/>
                    <a:pt x="6982" y="7197"/>
                  </a:cubicBezTo>
                  <a:cubicBezTo>
                    <a:pt x="7510" y="11504"/>
                    <a:pt x="12346" y="15194"/>
                    <a:pt x="12346" y="19444"/>
                  </a:cubicBezTo>
                  <a:cubicBezTo>
                    <a:pt x="12346" y="25223"/>
                    <a:pt x="4832" y="27106"/>
                    <a:pt x="0" y="28000"/>
                  </a:cubicBezTo>
                  <a:cubicBezTo>
                    <a:pt x="774" y="28004"/>
                    <a:pt x="1719" y="28008"/>
                    <a:pt x="2756" y="28008"/>
                  </a:cubicBezTo>
                  <a:cubicBezTo>
                    <a:pt x="7951" y="28008"/>
                    <a:pt x="15452" y="27903"/>
                    <a:pt x="15267" y="27106"/>
                  </a:cubicBezTo>
                  <a:cubicBezTo>
                    <a:pt x="13230" y="18301"/>
                    <a:pt x="15453" y="9935"/>
                    <a:pt x="15453" y="9935"/>
                  </a:cubicBezTo>
                  <a:lnTo>
                    <a:pt x="17969" y="16230"/>
                  </a:lnTo>
                  <a:cubicBezTo>
                    <a:pt x="19223" y="16230"/>
                    <a:pt x="20336" y="16258"/>
                    <a:pt x="21132" y="16285"/>
                  </a:cubicBezTo>
                  <a:cubicBezTo>
                    <a:pt x="15286" y="10650"/>
                    <a:pt x="17802" y="119"/>
                    <a:pt x="17618"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35"/>
            <p:cNvSpPr/>
            <p:nvPr/>
          </p:nvSpPr>
          <p:spPr>
            <a:xfrm>
              <a:off x="1319325" y="2426000"/>
              <a:ext cx="398375" cy="479225"/>
            </a:xfrm>
            <a:custGeom>
              <a:rect b="b" l="l" r="r" t="t"/>
              <a:pathLst>
                <a:path extrusionOk="0" h="19169" w="15935">
                  <a:moveTo>
                    <a:pt x="1" y="0"/>
                  </a:moveTo>
                  <a:cubicBezTo>
                    <a:pt x="1" y="0"/>
                    <a:pt x="7741" y="6256"/>
                    <a:pt x="8735" y="15443"/>
                  </a:cubicBezTo>
                  <a:lnTo>
                    <a:pt x="14134" y="19169"/>
                  </a:lnTo>
                  <a:cubicBezTo>
                    <a:pt x="14134" y="19169"/>
                    <a:pt x="15934" y="6661"/>
                    <a:pt x="10907" y="3337"/>
                  </a:cubicBezTo>
                  <a:cubicBezTo>
                    <a:pt x="8238" y="2033"/>
                    <a:pt x="1" y="0"/>
                    <a:pt x="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35"/>
            <p:cNvSpPr/>
            <p:nvPr/>
          </p:nvSpPr>
          <p:spPr>
            <a:xfrm>
              <a:off x="1418225" y="2562875"/>
              <a:ext cx="117625" cy="146125"/>
            </a:xfrm>
            <a:custGeom>
              <a:rect b="b" l="l" r="r" t="t"/>
              <a:pathLst>
                <a:path extrusionOk="0" h="5845" w="4705">
                  <a:moveTo>
                    <a:pt x="991" y="0"/>
                  </a:moveTo>
                  <a:lnTo>
                    <a:pt x="991" y="0"/>
                  </a:lnTo>
                  <a:cubicBezTo>
                    <a:pt x="737" y="547"/>
                    <a:pt x="0" y="2807"/>
                    <a:pt x="1472" y="5844"/>
                  </a:cubicBezTo>
                  <a:cubicBezTo>
                    <a:pt x="2111" y="5696"/>
                    <a:pt x="2877" y="5769"/>
                    <a:pt x="3854" y="5290"/>
                  </a:cubicBezTo>
                  <a:cubicBezTo>
                    <a:pt x="3576" y="4849"/>
                    <a:pt x="3524" y="4179"/>
                    <a:pt x="3552" y="4098"/>
                  </a:cubicBezTo>
                  <a:cubicBezTo>
                    <a:pt x="4040" y="2692"/>
                    <a:pt x="4704" y="1482"/>
                    <a:pt x="4528" y="1482"/>
                  </a:cubicBezTo>
                  <a:cubicBezTo>
                    <a:pt x="4520" y="1482"/>
                    <a:pt x="4511" y="1484"/>
                    <a:pt x="4499" y="1489"/>
                  </a:cubicBezTo>
                  <a:cubicBezTo>
                    <a:pt x="4385" y="1539"/>
                    <a:pt x="3960" y="1568"/>
                    <a:pt x="3473" y="1568"/>
                  </a:cubicBezTo>
                  <a:cubicBezTo>
                    <a:pt x="2838" y="1568"/>
                    <a:pt x="2096" y="1519"/>
                    <a:pt x="1794" y="1402"/>
                  </a:cubicBezTo>
                  <a:cubicBezTo>
                    <a:pt x="1650" y="1347"/>
                    <a:pt x="991" y="0"/>
                    <a:pt x="991" y="0"/>
                  </a:cubicBezTo>
                  <a:close/>
                </a:path>
              </a:pathLst>
            </a:custGeom>
            <a:solidFill>
              <a:srgbClr val="FBF4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35"/>
            <p:cNvSpPr/>
            <p:nvPr/>
          </p:nvSpPr>
          <p:spPr>
            <a:xfrm>
              <a:off x="1702500" y="2449825"/>
              <a:ext cx="210750" cy="183925"/>
            </a:xfrm>
            <a:custGeom>
              <a:rect b="b" l="l" r="r" t="t"/>
              <a:pathLst>
                <a:path extrusionOk="0" h="7357" w="8430">
                  <a:moveTo>
                    <a:pt x="8238" y="1"/>
                  </a:moveTo>
                  <a:lnTo>
                    <a:pt x="501" y="6272"/>
                  </a:lnTo>
                  <a:lnTo>
                    <a:pt x="1" y="7356"/>
                  </a:lnTo>
                  <a:lnTo>
                    <a:pt x="933" y="7094"/>
                  </a:lnTo>
                  <a:lnTo>
                    <a:pt x="8430" y="736"/>
                  </a:lnTo>
                  <a:lnTo>
                    <a:pt x="8238"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35"/>
            <p:cNvSpPr/>
            <p:nvPr/>
          </p:nvSpPr>
          <p:spPr>
            <a:xfrm>
              <a:off x="1768150" y="2496600"/>
              <a:ext cx="201075" cy="149050"/>
            </a:xfrm>
            <a:custGeom>
              <a:rect b="b" l="l" r="r" t="t"/>
              <a:pathLst>
                <a:path extrusionOk="0" h="5962" w="8043">
                  <a:moveTo>
                    <a:pt x="2130" y="0"/>
                  </a:moveTo>
                  <a:cubicBezTo>
                    <a:pt x="2007" y="0"/>
                    <a:pt x="1840" y="589"/>
                    <a:pt x="1601" y="622"/>
                  </a:cubicBezTo>
                  <a:cubicBezTo>
                    <a:pt x="808" y="731"/>
                    <a:pt x="247" y="2327"/>
                    <a:pt x="140" y="2650"/>
                  </a:cubicBezTo>
                  <a:cubicBezTo>
                    <a:pt x="0" y="3070"/>
                    <a:pt x="1257" y="4637"/>
                    <a:pt x="1443" y="4855"/>
                  </a:cubicBezTo>
                  <a:cubicBezTo>
                    <a:pt x="1490" y="4910"/>
                    <a:pt x="1542" y="4934"/>
                    <a:pt x="1597" y="4934"/>
                  </a:cubicBezTo>
                  <a:cubicBezTo>
                    <a:pt x="1991" y="4934"/>
                    <a:pt x="2595" y="3720"/>
                    <a:pt x="3480" y="3720"/>
                  </a:cubicBezTo>
                  <a:cubicBezTo>
                    <a:pt x="3641" y="3720"/>
                    <a:pt x="3811" y="3760"/>
                    <a:pt x="3990" y="3855"/>
                  </a:cubicBezTo>
                  <a:cubicBezTo>
                    <a:pt x="4171" y="3950"/>
                    <a:pt x="4998" y="4646"/>
                    <a:pt x="6074" y="5961"/>
                  </a:cubicBezTo>
                  <a:cubicBezTo>
                    <a:pt x="6672" y="5063"/>
                    <a:pt x="7481" y="4226"/>
                    <a:pt x="8042" y="3568"/>
                  </a:cubicBezTo>
                  <a:cubicBezTo>
                    <a:pt x="7005" y="2683"/>
                    <a:pt x="6164" y="2006"/>
                    <a:pt x="5781" y="1752"/>
                  </a:cubicBezTo>
                  <a:cubicBezTo>
                    <a:pt x="4510" y="913"/>
                    <a:pt x="4040" y="45"/>
                    <a:pt x="2131" y="0"/>
                  </a:cubicBezTo>
                  <a:cubicBezTo>
                    <a:pt x="2130" y="0"/>
                    <a:pt x="2130" y="0"/>
                    <a:pt x="2130" y="0"/>
                  </a:cubicBezTo>
                  <a:close/>
                </a:path>
              </a:pathLst>
            </a:custGeom>
            <a:solidFill>
              <a:srgbClr val="FBF4D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35"/>
            <p:cNvSpPr/>
            <p:nvPr/>
          </p:nvSpPr>
          <p:spPr>
            <a:xfrm>
              <a:off x="1900025" y="2575700"/>
              <a:ext cx="410350" cy="383225"/>
            </a:xfrm>
            <a:custGeom>
              <a:rect b="b" l="l" r="r" t="t"/>
              <a:pathLst>
                <a:path extrusionOk="0" h="15329" w="16414">
                  <a:moveTo>
                    <a:pt x="2554" y="0"/>
                  </a:moveTo>
                  <a:lnTo>
                    <a:pt x="0" y="2692"/>
                  </a:lnTo>
                  <a:cubicBezTo>
                    <a:pt x="0" y="2692"/>
                    <a:pt x="9895" y="14939"/>
                    <a:pt x="11642" y="15254"/>
                  </a:cubicBezTo>
                  <a:cubicBezTo>
                    <a:pt x="11924" y="15305"/>
                    <a:pt x="12192" y="15329"/>
                    <a:pt x="12446" y="15329"/>
                  </a:cubicBezTo>
                  <a:cubicBezTo>
                    <a:pt x="15396" y="15329"/>
                    <a:pt x="16414" y="12094"/>
                    <a:pt x="14870" y="10722"/>
                  </a:cubicBezTo>
                  <a:cubicBezTo>
                    <a:pt x="13193" y="9233"/>
                    <a:pt x="2554" y="0"/>
                    <a:pt x="2554"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35"/>
            <p:cNvSpPr/>
            <p:nvPr/>
          </p:nvSpPr>
          <p:spPr>
            <a:xfrm>
              <a:off x="5700725" y="2725725"/>
              <a:ext cx="240225" cy="131875"/>
            </a:xfrm>
            <a:custGeom>
              <a:rect b="b" l="l" r="r" t="t"/>
              <a:pathLst>
                <a:path extrusionOk="0" h="5275" w="9609">
                  <a:moveTo>
                    <a:pt x="8895" y="1"/>
                  </a:moveTo>
                  <a:cubicBezTo>
                    <a:pt x="7341" y="1"/>
                    <a:pt x="2329" y="1846"/>
                    <a:pt x="2329" y="1846"/>
                  </a:cubicBezTo>
                  <a:lnTo>
                    <a:pt x="1" y="3242"/>
                  </a:lnTo>
                  <a:lnTo>
                    <a:pt x="1898" y="5275"/>
                  </a:lnTo>
                  <a:cubicBezTo>
                    <a:pt x="1898" y="5275"/>
                    <a:pt x="9608" y="951"/>
                    <a:pt x="9340" y="157"/>
                  </a:cubicBezTo>
                  <a:cubicBezTo>
                    <a:pt x="9303" y="48"/>
                    <a:pt x="9143" y="1"/>
                    <a:pt x="889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35"/>
            <p:cNvSpPr/>
            <p:nvPr/>
          </p:nvSpPr>
          <p:spPr>
            <a:xfrm>
              <a:off x="5053275" y="1943925"/>
              <a:ext cx="699700" cy="862900"/>
            </a:xfrm>
            <a:custGeom>
              <a:rect b="b" l="l" r="r" t="t"/>
              <a:pathLst>
                <a:path extrusionOk="0" h="34516" w="27988">
                  <a:moveTo>
                    <a:pt x="6110" y="1"/>
                  </a:moveTo>
                  <a:cubicBezTo>
                    <a:pt x="6110" y="1"/>
                    <a:pt x="1" y="9379"/>
                    <a:pt x="2168" y="9584"/>
                  </a:cubicBezTo>
                  <a:cubicBezTo>
                    <a:pt x="4081" y="9766"/>
                    <a:pt x="14431" y="16389"/>
                    <a:pt x="18617" y="16389"/>
                  </a:cubicBezTo>
                  <a:cubicBezTo>
                    <a:pt x="19177" y="16389"/>
                    <a:pt x="19626" y="16271"/>
                    <a:pt x="19930" y="16003"/>
                  </a:cubicBezTo>
                  <a:cubicBezTo>
                    <a:pt x="19932" y="18171"/>
                    <a:pt x="25899" y="34516"/>
                    <a:pt x="25899" y="34516"/>
                  </a:cubicBezTo>
                  <a:lnTo>
                    <a:pt x="27987" y="33262"/>
                  </a:lnTo>
                  <a:cubicBezTo>
                    <a:pt x="27987" y="33262"/>
                    <a:pt x="27628" y="11399"/>
                    <a:pt x="24739" y="8922"/>
                  </a:cubicBezTo>
                  <a:cubicBezTo>
                    <a:pt x="21849" y="6445"/>
                    <a:pt x="6110" y="1"/>
                    <a:pt x="611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35"/>
            <p:cNvSpPr/>
            <p:nvPr/>
          </p:nvSpPr>
          <p:spPr>
            <a:xfrm>
              <a:off x="5053325" y="1943925"/>
              <a:ext cx="699675" cy="862900"/>
            </a:xfrm>
            <a:custGeom>
              <a:rect b="b" l="l" r="r" t="t"/>
              <a:pathLst>
                <a:path extrusionOk="0" h="34516" w="27987">
                  <a:moveTo>
                    <a:pt x="6110" y="1"/>
                  </a:moveTo>
                  <a:cubicBezTo>
                    <a:pt x="6110" y="1"/>
                    <a:pt x="0" y="9379"/>
                    <a:pt x="2168" y="9584"/>
                  </a:cubicBezTo>
                  <a:cubicBezTo>
                    <a:pt x="4080" y="9767"/>
                    <a:pt x="14429" y="16389"/>
                    <a:pt x="18615" y="16389"/>
                  </a:cubicBezTo>
                  <a:cubicBezTo>
                    <a:pt x="19174" y="16389"/>
                    <a:pt x="19624" y="16271"/>
                    <a:pt x="19928" y="16003"/>
                  </a:cubicBezTo>
                  <a:cubicBezTo>
                    <a:pt x="19931" y="18171"/>
                    <a:pt x="25898" y="34516"/>
                    <a:pt x="25898" y="34516"/>
                  </a:cubicBezTo>
                  <a:lnTo>
                    <a:pt x="27987" y="33262"/>
                  </a:lnTo>
                  <a:cubicBezTo>
                    <a:pt x="27987" y="33262"/>
                    <a:pt x="27982" y="33022"/>
                    <a:pt x="27972" y="32608"/>
                  </a:cubicBezTo>
                  <a:cubicBezTo>
                    <a:pt x="27078" y="30857"/>
                    <a:pt x="25690" y="29244"/>
                    <a:pt x="24990" y="27405"/>
                  </a:cubicBezTo>
                  <a:cubicBezTo>
                    <a:pt x="23924" y="24605"/>
                    <a:pt x="22862" y="21519"/>
                    <a:pt x="22461" y="18545"/>
                  </a:cubicBezTo>
                  <a:cubicBezTo>
                    <a:pt x="22031" y="15361"/>
                    <a:pt x="21541" y="10815"/>
                    <a:pt x="24705" y="8898"/>
                  </a:cubicBezTo>
                  <a:cubicBezTo>
                    <a:pt x="21745" y="6405"/>
                    <a:pt x="6110" y="1"/>
                    <a:pt x="611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35"/>
            <p:cNvSpPr/>
            <p:nvPr/>
          </p:nvSpPr>
          <p:spPr>
            <a:xfrm>
              <a:off x="4852875" y="1994775"/>
              <a:ext cx="730075" cy="859375"/>
            </a:xfrm>
            <a:custGeom>
              <a:rect b="b" l="l" r="r" t="t"/>
              <a:pathLst>
                <a:path extrusionOk="0" h="34375" w="29203">
                  <a:moveTo>
                    <a:pt x="9297" y="0"/>
                  </a:moveTo>
                  <a:cubicBezTo>
                    <a:pt x="6164" y="0"/>
                    <a:pt x="0" y="777"/>
                    <a:pt x="1164" y="7034"/>
                  </a:cubicBezTo>
                  <a:cubicBezTo>
                    <a:pt x="2384" y="13600"/>
                    <a:pt x="13043" y="14294"/>
                    <a:pt x="17493" y="14294"/>
                  </a:cubicBezTo>
                  <a:cubicBezTo>
                    <a:pt x="18685" y="14294"/>
                    <a:pt x="19431" y="14244"/>
                    <a:pt x="19432" y="14244"/>
                  </a:cubicBezTo>
                  <a:lnTo>
                    <a:pt x="19432" y="14244"/>
                  </a:lnTo>
                  <a:lnTo>
                    <a:pt x="15617" y="33578"/>
                  </a:lnTo>
                  <a:cubicBezTo>
                    <a:pt x="16027" y="34203"/>
                    <a:pt x="16688" y="34374"/>
                    <a:pt x="17288" y="34374"/>
                  </a:cubicBezTo>
                  <a:cubicBezTo>
                    <a:pt x="18007" y="34374"/>
                    <a:pt x="18637" y="34128"/>
                    <a:pt x="18637" y="34128"/>
                  </a:cubicBezTo>
                  <a:cubicBezTo>
                    <a:pt x="18637" y="34128"/>
                    <a:pt x="29203" y="11407"/>
                    <a:pt x="29065" y="8999"/>
                  </a:cubicBezTo>
                  <a:cubicBezTo>
                    <a:pt x="28928" y="6591"/>
                    <a:pt x="11037" y="85"/>
                    <a:pt x="11037" y="85"/>
                  </a:cubicBezTo>
                  <a:cubicBezTo>
                    <a:pt x="11037" y="85"/>
                    <a:pt x="10333" y="0"/>
                    <a:pt x="92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p35"/>
            <p:cNvSpPr/>
            <p:nvPr/>
          </p:nvSpPr>
          <p:spPr>
            <a:xfrm>
              <a:off x="4852875" y="1994775"/>
              <a:ext cx="713800" cy="859325"/>
            </a:xfrm>
            <a:custGeom>
              <a:rect b="b" l="l" r="r" t="t"/>
              <a:pathLst>
                <a:path extrusionOk="0" h="34373" w="28552">
                  <a:moveTo>
                    <a:pt x="9297" y="0"/>
                  </a:moveTo>
                  <a:cubicBezTo>
                    <a:pt x="6164" y="0"/>
                    <a:pt x="0" y="777"/>
                    <a:pt x="1164" y="7034"/>
                  </a:cubicBezTo>
                  <a:cubicBezTo>
                    <a:pt x="2384" y="13600"/>
                    <a:pt x="13043" y="14294"/>
                    <a:pt x="17493" y="14294"/>
                  </a:cubicBezTo>
                  <a:cubicBezTo>
                    <a:pt x="18685" y="14294"/>
                    <a:pt x="19431" y="14244"/>
                    <a:pt x="19432" y="14244"/>
                  </a:cubicBezTo>
                  <a:lnTo>
                    <a:pt x="19432" y="14244"/>
                  </a:lnTo>
                  <a:lnTo>
                    <a:pt x="15617" y="33578"/>
                  </a:lnTo>
                  <a:cubicBezTo>
                    <a:pt x="16025" y="34201"/>
                    <a:pt x="16685" y="34373"/>
                    <a:pt x="17283" y="34373"/>
                  </a:cubicBezTo>
                  <a:cubicBezTo>
                    <a:pt x="17347" y="34373"/>
                    <a:pt x="17411" y="34371"/>
                    <a:pt x="17474" y="34367"/>
                  </a:cubicBezTo>
                  <a:cubicBezTo>
                    <a:pt x="17632" y="30754"/>
                    <a:pt x="18741" y="27397"/>
                    <a:pt x="20070" y="24029"/>
                  </a:cubicBezTo>
                  <a:cubicBezTo>
                    <a:pt x="21379" y="20704"/>
                    <a:pt x="26814" y="11739"/>
                    <a:pt x="16910" y="11739"/>
                  </a:cubicBezTo>
                  <a:cubicBezTo>
                    <a:pt x="16268" y="11739"/>
                    <a:pt x="15562" y="11776"/>
                    <a:pt x="14785" y="11856"/>
                  </a:cubicBezTo>
                  <a:cubicBezTo>
                    <a:pt x="14744" y="11860"/>
                    <a:pt x="14704" y="11862"/>
                    <a:pt x="14664" y="11862"/>
                  </a:cubicBezTo>
                  <a:cubicBezTo>
                    <a:pt x="12662" y="11862"/>
                    <a:pt x="11914" y="6717"/>
                    <a:pt x="13722" y="6717"/>
                  </a:cubicBezTo>
                  <a:cubicBezTo>
                    <a:pt x="13799" y="6717"/>
                    <a:pt x="13881" y="6726"/>
                    <a:pt x="13967" y="6746"/>
                  </a:cubicBezTo>
                  <a:cubicBezTo>
                    <a:pt x="19701" y="8039"/>
                    <a:pt x="23671" y="8881"/>
                    <a:pt x="26064" y="8881"/>
                  </a:cubicBezTo>
                  <a:cubicBezTo>
                    <a:pt x="27158" y="8881"/>
                    <a:pt x="27922" y="8705"/>
                    <a:pt x="28374" y="8316"/>
                  </a:cubicBezTo>
                  <a:cubicBezTo>
                    <a:pt x="28431" y="8266"/>
                    <a:pt x="28493" y="8232"/>
                    <a:pt x="28551" y="8191"/>
                  </a:cubicBezTo>
                  <a:cubicBezTo>
                    <a:pt x="25618" y="5389"/>
                    <a:pt x="11037" y="85"/>
                    <a:pt x="11037" y="85"/>
                  </a:cubicBezTo>
                  <a:cubicBezTo>
                    <a:pt x="11037" y="85"/>
                    <a:pt x="10333" y="0"/>
                    <a:pt x="92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35"/>
            <p:cNvSpPr/>
            <p:nvPr/>
          </p:nvSpPr>
          <p:spPr>
            <a:xfrm>
              <a:off x="5146650" y="1454700"/>
              <a:ext cx="514975" cy="590925"/>
            </a:xfrm>
            <a:custGeom>
              <a:rect b="b" l="l" r="r" t="t"/>
              <a:pathLst>
                <a:path extrusionOk="0" h="23637" w="20599">
                  <a:moveTo>
                    <a:pt x="1217" y="1"/>
                  </a:moveTo>
                  <a:cubicBezTo>
                    <a:pt x="1" y="1"/>
                    <a:pt x="721" y="11936"/>
                    <a:pt x="1127" y="11936"/>
                  </a:cubicBezTo>
                  <a:cubicBezTo>
                    <a:pt x="1129" y="11936"/>
                    <a:pt x="1131" y="11935"/>
                    <a:pt x="1132" y="11935"/>
                  </a:cubicBezTo>
                  <a:cubicBezTo>
                    <a:pt x="1136" y="11934"/>
                    <a:pt x="1140" y="11933"/>
                    <a:pt x="1144" y="11933"/>
                  </a:cubicBezTo>
                  <a:cubicBezTo>
                    <a:pt x="1594" y="11933"/>
                    <a:pt x="4224" y="17434"/>
                    <a:pt x="6745" y="19402"/>
                  </a:cubicBezTo>
                  <a:cubicBezTo>
                    <a:pt x="8877" y="21065"/>
                    <a:pt x="19130" y="23636"/>
                    <a:pt x="19130" y="23636"/>
                  </a:cubicBezTo>
                  <a:lnTo>
                    <a:pt x="20598" y="21837"/>
                  </a:lnTo>
                  <a:cubicBezTo>
                    <a:pt x="20598" y="21837"/>
                    <a:pt x="11301" y="17735"/>
                    <a:pt x="9856" y="16497"/>
                  </a:cubicBezTo>
                  <a:cubicBezTo>
                    <a:pt x="8412" y="15258"/>
                    <a:pt x="4642" y="1218"/>
                    <a:pt x="1289" y="14"/>
                  </a:cubicBezTo>
                  <a:cubicBezTo>
                    <a:pt x="1264" y="5"/>
                    <a:pt x="1240" y="1"/>
                    <a:pt x="121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35"/>
            <p:cNvSpPr/>
            <p:nvPr/>
          </p:nvSpPr>
          <p:spPr>
            <a:xfrm>
              <a:off x="5146650" y="1454675"/>
              <a:ext cx="408975" cy="572475"/>
            </a:xfrm>
            <a:custGeom>
              <a:rect b="b" l="l" r="r" t="t"/>
              <a:pathLst>
                <a:path extrusionOk="0" h="22899" w="16359">
                  <a:moveTo>
                    <a:pt x="1218" y="0"/>
                  </a:moveTo>
                  <a:cubicBezTo>
                    <a:pt x="1" y="0"/>
                    <a:pt x="723" y="11936"/>
                    <a:pt x="1129" y="11936"/>
                  </a:cubicBezTo>
                  <a:cubicBezTo>
                    <a:pt x="1131" y="11936"/>
                    <a:pt x="1132" y="11936"/>
                    <a:pt x="1134" y="11936"/>
                  </a:cubicBezTo>
                  <a:cubicBezTo>
                    <a:pt x="1138" y="11935"/>
                    <a:pt x="1142" y="11934"/>
                    <a:pt x="1146" y="11934"/>
                  </a:cubicBezTo>
                  <a:cubicBezTo>
                    <a:pt x="1596" y="11934"/>
                    <a:pt x="4226" y="17433"/>
                    <a:pt x="6747" y="19401"/>
                  </a:cubicBezTo>
                  <a:cubicBezTo>
                    <a:pt x="8162" y="20506"/>
                    <a:pt x="13161" y="22012"/>
                    <a:pt x="16359" y="22899"/>
                  </a:cubicBezTo>
                  <a:cubicBezTo>
                    <a:pt x="14160" y="21832"/>
                    <a:pt x="11470" y="20818"/>
                    <a:pt x="9640" y="19212"/>
                  </a:cubicBezTo>
                  <a:cubicBezTo>
                    <a:pt x="6573" y="16522"/>
                    <a:pt x="6363" y="12203"/>
                    <a:pt x="6346" y="8384"/>
                  </a:cubicBezTo>
                  <a:cubicBezTo>
                    <a:pt x="4791" y="4522"/>
                    <a:pt x="2986" y="625"/>
                    <a:pt x="1290" y="14"/>
                  </a:cubicBezTo>
                  <a:cubicBezTo>
                    <a:pt x="1265" y="5"/>
                    <a:pt x="1242" y="0"/>
                    <a:pt x="1218"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3" name="Google Shape;583;p35"/>
            <p:cNvSpPr/>
            <p:nvPr/>
          </p:nvSpPr>
          <p:spPr>
            <a:xfrm>
              <a:off x="5062475" y="1047950"/>
              <a:ext cx="353125" cy="494700"/>
            </a:xfrm>
            <a:custGeom>
              <a:rect b="b" l="l" r="r" t="t"/>
              <a:pathLst>
                <a:path extrusionOk="0" h="19788" w="14125">
                  <a:moveTo>
                    <a:pt x="7984" y="0"/>
                  </a:moveTo>
                  <a:cubicBezTo>
                    <a:pt x="7081" y="0"/>
                    <a:pt x="6158" y="202"/>
                    <a:pt x="5279" y="622"/>
                  </a:cubicBezTo>
                  <a:cubicBezTo>
                    <a:pt x="2321" y="2037"/>
                    <a:pt x="910" y="6451"/>
                    <a:pt x="957" y="9347"/>
                  </a:cubicBezTo>
                  <a:cubicBezTo>
                    <a:pt x="979" y="10775"/>
                    <a:pt x="0" y="16951"/>
                    <a:pt x="0" y="16951"/>
                  </a:cubicBezTo>
                  <a:lnTo>
                    <a:pt x="5694" y="19788"/>
                  </a:lnTo>
                  <a:lnTo>
                    <a:pt x="5550" y="14065"/>
                  </a:lnTo>
                  <a:lnTo>
                    <a:pt x="5550" y="14065"/>
                  </a:lnTo>
                  <a:cubicBezTo>
                    <a:pt x="5550" y="14065"/>
                    <a:pt x="6472" y="14741"/>
                    <a:pt x="8101" y="15431"/>
                  </a:cubicBezTo>
                  <a:cubicBezTo>
                    <a:pt x="8275" y="15505"/>
                    <a:pt x="8449" y="15539"/>
                    <a:pt x="8621" y="15539"/>
                  </a:cubicBezTo>
                  <a:cubicBezTo>
                    <a:pt x="10060" y="15539"/>
                    <a:pt x="11378" y="13213"/>
                    <a:pt x="11701" y="12816"/>
                  </a:cubicBezTo>
                  <a:cubicBezTo>
                    <a:pt x="11842" y="12642"/>
                    <a:pt x="12033" y="12596"/>
                    <a:pt x="12235" y="12596"/>
                  </a:cubicBezTo>
                  <a:cubicBezTo>
                    <a:pt x="12467" y="12596"/>
                    <a:pt x="12714" y="12656"/>
                    <a:pt x="12921" y="12656"/>
                  </a:cubicBezTo>
                  <a:cubicBezTo>
                    <a:pt x="12997" y="12656"/>
                    <a:pt x="13068" y="12648"/>
                    <a:pt x="13131" y="12626"/>
                  </a:cubicBezTo>
                  <a:cubicBezTo>
                    <a:pt x="13516" y="12489"/>
                    <a:pt x="14125" y="6102"/>
                    <a:pt x="13585" y="4234"/>
                  </a:cubicBezTo>
                  <a:cubicBezTo>
                    <a:pt x="12803" y="1536"/>
                    <a:pt x="10475" y="0"/>
                    <a:pt x="798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35"/>
            <p:cNvSpPr/>
            <p:nvPr/>
          </p:nvSpPr>
          <p:spPr>
            <a:xfrm>
              <a:off x="5033775" y="978600"/>
              <a:ext cx="474750" cy="375575"/>
            </a:xfrm>
            <a:custGeom>
              <a:rect b="b" l="l" r="r" t="t"/>
              <a:pathLst>
                <a:path extrusionOk="0" h="15023" w="18990">
                  <a:moveTo>
                    <a:pt x="9204" y="1"/>
                  </a:moveTo>
                  <a:cubicBezTo>
                    <a:pt x="6856" y="1"/>
                    <a:pt x="4505" y="1113"/>
                    <a:pt x="4505" y="1113"/>
                  </a:cubicBezTo>
                  <a:cubicBezTo>
                    <a:pt x="1630" y="2093"/>
                    <a:pt x="0" y="5372"/>
                    <a:pt x="368" y="8846"/>
                  </a:cubicBezTo>
                  <a:cubicBezTo>
                    <a:pt x="671" y="11719"/>
                    <a:pt x="2049" y="11807"/>
                    <a:pt x="1837" y="14966"/>
                  </a:cubicBezTo>
                  <a:cubicBezTo>
                    <a:pt x="1835" y="15004"/>
                    <a:pt x="1850" y="15022"/>
                    <a:pt x="1879" y="15022"/>
                  </a:cubicBezTo>
                  <a:cubicBezTo>
                    <a:pt x="2046" y="15022"/>
                    <a:pt x="2670" y="14406"/>
                    <a:pt x="2885" y="13609"/>
                  </a:cubicBezTo>
                  <a:cubicBezTo>
                    <a:pt x="3378" y="11794"/>
                    <a:pt x="2496" y="10931"/>
                    <a:pt x="3195" y="9745"/>
                  </a:cubicBezTo>
                  <a:cubicBezTo>
                    <a:pt x="3495" y="9233"/>
                    <a:pt x="3779" y="9040"/>
                    <a:pt x="4031" y="9040"/>
                  </a:cubicBezTo>
                  <a:cubicBezTo>
                    <a:pt x="4622" y="9040"/>
                    <a:pt x="5041" y="10100"/>
                    <a:pt x="5109" y="10599"/>
                  </a:cubicBezTo>
                  <a:cubicBezTo>
                    <a:pt x="5179" y="11117"/>
                    <a:pt x="5620" y="11512"/>
                    <a:pt x="5830" y="11512"/>
                  </a:cubicBezTo>
                  <a:cubicBezTo>
                    <a:pt x="5908" y="11512"/>
                    <a:pt x="5954" y="11457"/>
                    <a:pt x="5936" y="11333"/>
                  </a:cubicBezTo>
                  <a:cubicBezTo>
                    <a:pt x="5870" y="10877"/>
                    <a:pt x="5458" y="10078"/>
                    <a:pt x="6454" y="9620"/>
                  </a:cubicBezTo>
                  <a:cubicBezTo>
                    <a:pt x="8887" y="8502"/>
                    <a:pt x="8489" y="6451"/>
                    <a:pt x="9243" y="6171"/>
                  </a:cubicBezTo>
                  <a:cubicBezTo>
                    <a:pt x="9349" y="6131"/>
                    <a:pt x="9459" y="6113"/>
                    <a:pt x="9572" y="6113"/>
                  </a:cubicBezTo>
                  <a:cubicBezTo>
                    <a:pt x="10778" y="6113"/>
                    <a:pt x="12366" y="8182"/>
                    <a:pt x="13520" y="9185"/>
                  </a:cubicBezTo>
                  <a:cubicBezTo>
                    <a:pt x="14269" y="9835"/>
                    <a:pt x="14956" y="10098"/>
                    <a:pt x="15569" y="10098"/>
                  </a:cubicBezTo>
                  <a:cubicBezTo>
                    <a:pt x="17443" y="10098"/>
                    <a:pt x="18621" y="7639"/>
                    <a:pt x="18736" y="6295"/>
                  </a:cubicBezTo>
                  <a:cubicBezTo>
                    <a:pt x="18990" y="3344"/>
                    <a:pt x="15082" y="3691"/>
                    <a:pt x="12458" y="1142"/>
                  </a:cubicBezTo>
                  <a:cubicBezTo>
                    <a:pt x="11578" y="285"/>
                    <a:pt x="10391" y="1"/>
                    <a:pt x="920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35"/>
            <p:cNvSpPr/>
            <p:nvPr/>
          </p:nvSpPr>
          <p:spPr>
            <a:xfrm>
              <a:off x="4752075" y="1367400"/>
              <a:ext cx="550200" cy="770125"/>
            </a:xfrm>
            <a:custGeom>
              <a:rect b="b" l="l" r="r" t="t"/>
              <a:pathLst>
                <a:path extrusionOk="0" h="30805" w="22008">
                  <a:moveTo>
                    <a:pt x="13030" y="1"/>
                  </a:moveTo>
                  <a:lnTo>
                    <a:pt x="13030" y="1"/>
                  </a:lnTo>
                  <a:cubicBezTo>
                    <a:pt x="10259" y="2587"/>
                    <a:pt x="7920" y="4875"/>
                    <a:pt x="6425" y="9613"/>
                  </a:cubicBezTo>
                  <a:cubicBezTo>
                    <a:pt x="0" y="29964"/>
                    <a:pt x="3836" y="30260"/>
                    <a:pt x="5052" y="30685"/>
                  </a:cubicBezTo>
                  <a:cubicBezTo>
                    <a:pt x="5286" y="30766"/>
                    <a:pt x="5477" y="30805"/>
                    <a:pt x="5643" y="30805"/>
                  </a:cubicBezTo>
                  <a:cubicBezTo>
                    <a:pt x="6648" y="30805"/>
                    <a:pt x="6728" y="29384"/>
                    <a:pt x="9834" y="27436"/>
                  </a:cubicBezTo>
                  <a:cubicBezTo>
                    <a:pt x="13454" y="25165"/>
                    <a:pt x="18381" y="24032"/>
                    <a:pt x="19074" y="24032"/>
                  </a:cubicBezTo>
                  <a:cubicBezTo>
                    <a:pt x="19769" y="24032"/>
                    <a:pt x="22007" y="7523"/>
                    <a:pt x="18007" y="4146"/>
                  </a:cubicBezTo>
                  <a:lnTo>
                    <a:pt x="18007" y="4146"/>
                  </a:lnTo>
                  <a:cubicBezTo>
                    <a:pt x="18071" y="4546"/>
                    <a:pt x="17914" y="4917"/>
                    <a:pt x="17445" y="4947"/>
                  </a:cubicBezTo>
                  <a:cubicBezTo>
                    <a:pt x="17415" y="4949"/>
                    <a:pt x="17383" y="4950"/>
                    <a:pt x="17350" y="4950"/>
                  </a:cubicBezTo>
                  <a:cubicBezTo>
                    <a:pt x="15876" y="4950"/>
                    <a:pt x="12594" y="2942"/>
                    <a:pt x="1303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35"/>
            <p:cNvSpPr/>
            <p:nvPr/>
          </p:nvSpPr>
          <p:spPr>
            <a:xfrm>
              <a:off x="5219375" y="2094800"/>
              <a:ext cx="565900" cy="61800"/>
            </a:xfrm>
            <a:custGeom>
              <a:rect b="b" l="l" r="r" t="t"/>
              <a:pathLst>
                <a:path extrusionOk="0" h="2472" w="22636">
                  <a:moveTo>
                    <a:pt x="1" y="1"/>
                  </a:moveTo>
                  <a:lnTo>
                    <a:pt x="14112" y="2471"/>
                  </a:lnTo>
                  <a:lnTo>
                    <a:pt x="22636" y="1018"/>
                  </a:lnTo>
                  <a:lnTo>
                    <a:pt x="13942" y="622"/>
                  </a:lnTo>
                  <a:lnTo>
                    <a:pt x="1" y="1"/>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35"/>
            <p:cNvSpPr/>
            <p:nvPr/>
          </p:nvSpPr>
          <p:spPr>
            <a:xfrm>
              <a:off x="5268757" y="1816731"/>
              <a:ext cx="757850" cy="378350"/>
            </a:xfrm>
            <a:custGeom>
              <a:rect b="b" l="l" r="r" t="t"/>
              <a:pathLst>
                <a:path extrusionOk="0" h="15134" w="30314">
                  <a:moveTo>
                    <a:pt x="30314" y="0"/>
                  </a:moveTo>
                  <a:lnTo>
                    <a:pt x="18743" y="207"/>
                  </a:lnTo>
                  <a:lnTo>
                    <a:pt x="14316" y="13797"/>
                  </a:lnTo>
                  <a:lnTo>
                    <a:pt x="205" y="11327"/>
                  </a:lnTo>
                  <a:lnTo>
                    <a:pt x="1" y="12572"/>
                  </a:lnTo>
                  <a:lnTo>
                    <a:pt x="14733" y="15133"/>
                  </a:lnTo>
                  <a:lnTo>
                    <a:pt x="25923" y="12200"/>
                  </a:lnTo>
                  <a:lnTo>
                    <a:pt x="30314"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35"/>
            <p:cNvSpPr/>
            <p:nvPr/>
          </p:nvSpPr>
          <p:spPr>
            <a:xfrm>
              <a:off x="5640529" y="1816667"/>
              <a:ext cx="360725" cy="337700"/>
            </a:xfrm>
            <a:custGeom>
              <a:rect b="b" l="l" r="r" t="t"/>
              <a:pathLst>
                <a:path extrusionOk="0" h="13508" w="14429">
                  <a:moveTo>
                    <a:pt x="14428" y="0"/>
                  </a:moveTo>
                  <a:lnTo>
                    <a:pt x="9447" y="296"/>
                  </a:lnTo>
                  <a:lnTo>
                    <a:pt x="1" y="13508"/>
                  </a:lnTo>
                  <a:lnTo>
                    <a:pt x="7864" y="11501"/>
                  </a:lnTo>
                  <a:lnTo>
                    <a:pt x="14428"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9" name="Google Shape;589;p35"/>
            <p:cNvSpPr/>
            <p:nvPr/>
          </p:nvSpPr>
          <p:spPr>
            <a:xfrm>
              <a:off x="5222350" y="2834200"/>
              <a:ext cx="210050" cy="193625"/>
            </a:xfrm>
            <a:custGeom>
              <a:rect b="b" l="l" r="r" t="t"/>
              <a:pathLst>
                <a:path extrusionOk="0" h="7745" w="8402">
                  <a:moveTo>
                    <a:pt x="838" y="1"/>
                  </a:moveTo>
                  <a:cubicBezTo>
                    <a:pt x="838" y="1"/>
                    <a:pt x="413" y="604"/>
                    <a:pt x="206" y="1775"/>
                  </a:cubicBezTo>
                  <a:cubicBezTo>
                    <a:pt x="0" y="2944"/>
                    <a:pt x="5582" y="7242"/>
                    <a:pt x="7167" y="7705"/>
                  </a:cubicBezTo>
                  <a:cubicBezTo>
                    <a:pt x="7260" y="7732"/>
                    <a:pt x="7336" y="7745"/>
                    <a:pt x="7398" y="7745"/>
                  </a:cubicBezTo>
                  <a:cubicBezTo>
                    <a:pt x="8402" y="7745"/>
                    <a:pt x="5333" y="4217"/>
                    <a:pt x="3858" y="551"/>
                  </a:cubicBezTo>
                  <a:lnTo>
                    <a:pt x="838"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35"/>
            <p:cNvSpPr/>
            <p:nvPr/>
          </p:nvSpPr>
          <p:spPr>
            <a:xfrm>
              <a:off x="4865050" y="1657175"/>
              <a:ext cx="254975" cy="379675"/>
            </a:xfrm>
            <a:custGeom>
              <a:rect b="b" l="l" r="r" t="t"/>
              <a:pathLst>
                <a:path extrusionOk="0" h="15187" w="10199">
                  <a:moveTo>
                    <a:pt x="5009" y="0"/>
                  </a:moveTo>
                  <a:lnTo>
                    <a:pt x="5009" y="0"/>
                  </a:lnTo>
                  <a:cubicBezTo>
                    <a:pt x="5009" y="2"/>
                    <a:pt x="0" y="10647"/>
                    <a:pt x="6459" y="15186"/>
                  </a:cubicBezTo>
                  <a:cubicBezTo>
                    <a:pt x="8331" y="14278"/>
                    <a:pt x="10199" y="13571"/>
                    <a:pt x="10199" y="13571"/>
                  </a:cubicBezTo>
                  <a:cubicBezTo>
                    <a:pt x="10199" y="13571"/>
                    <a:pt x="4071" y="3563"/>
                    <a:pt x="500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35"/>
            <p:cNvSpPr/>
            <p:nvPr/>
          </p:nvSpPr>
          <p:spPr>
            <a:xfrm>
              <a:off x="5159900" y="1642800"/>
              <a:ext cx="69150" cy="310700"/>
            </a:xfrm>
            <a:custGeom>
              <a:rect b="b" l="l" r="r" t="t"/>
              <a:pathLst>
                <a:path extrusionOk="0" h="12428" w="2766">
                  <a:moveTo>
                    <a:pt x="1613" y="0"/>
                  </a:moveTo>
                  <a:lnTo>
                    <a:pt x="1613" y="0"/>
                  </a:lnTo>
                  <a:cubicBezTo>
                    <a:pt x="13" y="2561"/>
                    <a:pt x="0" y="7151"/>
                    <a:pt x="1881" y="11408"/>
                  </a:cubicBezTo>
                  <a:cubicBezTo>
                    <a:pt x="2043" y="11775"/>
                    <a:pt x="2764" y="12424"/>
                    <a:pt x="2766" y="12427"/>
                  </a:cubicBezTo>
                  <a:lnTo>
                    <a:pt x="2766" y="12427"/>
                  </a:lnTo>
                  <a:cubicBezTo>
                    <a:pt x="1881" y="5681"/>
                    <a:pt x="1613" y="1"/>
                    <a:pt x="1613" y="0"/>
                  </a:cubicBezTo>
                  <a:close/>
                  <a:moveTo>
                    <a:pt x="2766" y="12427"/>
                  </a:moveTo>
                  <a:cubicBezTo>
                    <a:pt x="2766" y="12427"/>
                    <a:pt x="2766" y="12427"/>
                    <a:pt x="2766" y="12427"/>
                  </a:cubicBezTo>
                  <a:cubicBezTo>
                    <a:pt x="2766" y="12427"/>
                    <a:pt x="2766" y="12427"/>
                    <a:pt x="2766" y="12427"/>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2" name="Google Shape;592;p35"/>
            <p:cNvSpPr/>
            <p:nvPr/>
          </p:nvSpPr>
          <p:spPr>
            <a:xfrm>
              <a:off x="5410900" y="2016450"/>
              <a:ext cx="147650" cy="111775"/>
            </a:xfrm>
            <a:custGeom>
              <a:rect b="b" l="l" r="r" t="t"/>
              <a:pathLst>
                <a:path extrusionOk="0" h="4471" w="5906">
                  <a:moveTo>
                    <a:pt x="1869" y="0"/>
                  </a:moveTo>
                  <a:cubicBezTo>
                    <a:pt x="1852" y="0"/>
                    <a:pt x="1836" y="2"/>
                    <a:pt x="1821" y="5"/>
                  </a:cubicBezTo>
                  <a:cubicBezTo>
                    <a:pt x="1493" y="66"/>
                    <a:pt x="188" y="366"/>
                    <a:pt x="188" y="366"/>
                  </a:cubicBezTo>
                  <a:lnTo>
                    <a:pt x="0" y="2064"/>
                  </a:lnTo>
                  <a:cubicBezTo>
                    <a:pt x="0" y="2064"/>
                    <a:pt x="2168" y="2798"/>
                    <a:pt x="2450" y="2806"/>
                  </a:cubicBezTo>
                  <a:cubicBezTo>
                    <a:pt x="3297" y="2827"/>
                    <a:pt x="4274" y="4013"/>
                    <a:pt x="4881" y="4420"/>
                  </a:cubicBezTo>
                  <a:cubicBezTo>
                    <a:pt x="4933" y="4455"/>
                    <a:pt x="5006" y="4471"/>
                    <a:pt x="5088" y="4471"/>
                  </a:cubicBezTo>
                  <a:cubicBezTo>
                    <a:pt x="5419" y="4471"/>
                    <a:pt x="5905" y="4208"/>
                    <a:pt x="5853" y="3876"/>
                  </a:cubicBezTo>
                  <a:cubicBezTo>
                    <a:pt x="5715" y="2999"/>
                    <a:pt x="4963" y="1827"/>
                    <a:pt x="4373" y="1181"/>
                  </a:cubicBezTo>
                  <a:cubicBezTo>
                    <a:pt x="3783" y="537"/>
                    <a:pt x="2821" y="461"/>
                    <a:pt x="2821" y="461"/>
                  </a:cubicBezTo>
                  <a:cubicBezTo>
                    <a:pt x="2821" y="461"/>
                    <a:pt x="2184" y="0"/>
                    <a:pt x="1869"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35"/>
            <p:cNvSpPr/>
            <p:nvPr/>
          </p:nvSpPr>
          <p:spPr>
            <a:xfrm>
              <a:off x="4980925" y="1607725"/>
              <a:ext cx="443500" cy="460475"/>
            </a:xfrm>
            <a:custGeom>
              <a:rect b="b" l="l" r="r" t="t"/>
              <a:pathLst>
                <a:path extrusionOk="0" h="18419" w="17740">
                  <a:moveTo>
                    <a:pt x="2862" y="0"/>
                  </a:moveTo>
                  <a:cubicBezTo>
                    <a:pt x="1535" y="0"/>
                    <a:pt x="477" y="484"/>
                    <a:pt x="374" y="1978"/>
                  </a:cubicBezTo>
                  <a:cubicBezTo>
                    <a:pt x="0" y="7395"/>
                    <a:pt x="2902" y="16741"/>
                    <a:pt x="7329" y="17901"/>
                  </a:cubicBezTo>
                  <a:cubicBezTo>
                    <a:pt x="9093" y="18363"/>
                    <a:pt x="13848" y="18419"/>
                    <a:pt x="16050" y="18419"/>
                  </a:cubicBezTo>
                  <a:cubicBezTo>
                    <a:pt x="16756" y="18419"/>
                    <a:pt x="17199" y="18413"/>
                    <a:pt x="17199" y="18413"/>
                  </a:cubicBezTo>
                  <a:lnTo>
                    <a:pt x="17740" y="16783"/>
                  </a:lnTo>
                  <a:cubicBezTo>
                    <a:pt x="17740" y="16783"/>
                    <a:pt x="11812" y="15735"/>
                    <a:pt x="9925" y="13449"/>
                  </a:cubicBezTo>
                  <a:cubicBezTo>
                    <a:pt x="7987" y="11099"/>
                    <a:pt x="8650" y="1635"/>
                    <a:pt x="8650" y="1635"/>
                  </a:cubicBezTo>
                  <a:cubicBezTo>
                    <a:pt x="8650" y="1635"/>
                    <a:pt x="5301" y="0"/>
                    <a:pt x="2862"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1000"/>
                                        <p:tgtEl>
                                          <p:spTgt spid="420"/>
                                        </p:tgtEl>
                                      </p:cBhvr>
                                    </p:animEffect>
                                  </p:childTnLst>
                                </p:cTn>
                              </p:par>
                              <p:par>
                                <p:cTn fill="hold" nodeType="with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1000"/>
                                        <p:tgtEl>
                                          <p:spTgt spid="423"/>
                                        </p:tgtEl>
                                      </p:cBhvr>
                                    </p:animEffect>
                                  </p:childTnLst>
                                </p:cTn>
                              </p:par>
                              <p:par>
                                <p:cTn fill="hold" nodeType="with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1000"/>
                                        <p:tgtEl>
                                          <p:spTgt spid="4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1000"/>
                                        <p:tgtEl>
                                          <p:spTgt spid="421"/>
                                        </p:tgtEl>
                                      </p:cBhvr>
                                    </p:animEffect>
                                  </p:childTnLst>
                                </p:cTn>
                              </p:par>
                              <p:par>
                                <p:cTn fill="hold" nodeType="with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1000"/>
                                        <p:tgtEl>
                                          <p:spTgt spid="425"/>
                                        </p:tgtEl>
                                      </p:cBhvr>
                                    </p:animEffect>
                                  </p:childTnLst>
                                </p:cTn>
                              </p:par>
                              <p:par>
                                <p:cTn fill="hold" nodeType="withEffect" presetClass="entr" presetID="10" presetSubtype="0">
                                  <p:stCondLst>
                                    <p:cond delay="0"/>
                                  </p:stCondLst>
                                  <p:childTnLst>
                                    <p:set>
                                      <p:cBhvr>
                                        <p:cTn dur="1" fill="hold">
                                          <p:stCondLst>
                                            <p:cond delay="0"/>
                                          </p:stCondLst>
                                        </p:cTn>
                                        <p:tgtEl>
                                          <p:spTgt spid="437"/>
                                        </p:tgtEl>
                                        <p:attrNameLst>
                                          <p:attrName>style.visibility</p:attrName>
                                        </p:attrNameLst>
                                      </p:cBhvr>
                                      <p:to>
                                        <p:strVal val="visible"/>
                                      </p:to>
                                    </p:set>
                                    <p:animEffect filter="fade" transition="in">
                                      <p:cBhvr>
                                        <p:cTn dur="1000"/>
                                        <p:tgtEl>
                                          <p:spTgt spid="4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1000"/>
                                        <p:tgtEl>
                                          <p:spTgt spid="422"/>
                                        </p:tgtEl>
                                      </p:cBhvr>
                                    </p:animEffect>
                                  </p:childTnLst>
                                </p:cTn>
                              </p:par>
                              <p:par>
                                <p:cTn fill="hold" nodeType="with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1000"/>
                                        <p:tgtEl>
                                          <p:spTgt spid="424"/>
                                        </p:tgtEl>
                                      </p:cBhvr>
                                    </p:animEffect>
                                  </p:childTnLst>
                                </p:cTn>
                              </p:par>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1000"/>
                                        <p:tgtEl>
                                          <p:spTgt spid="4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1000"/>
                                        <p:tgtEl>
                                          <p:spTgt spid="427"/>
                                        </p:tgtEl>
                                      </p:cBhvr>
                                    </p:animEffect>
                                  </p:childTnLst>
                                </p:cTn>
                              </p:par>
                              <p:par>
                                <p:cTn fill="hold" nodeType="withEffect" presetClass="entr" presetID="10" presetSubtype="0">
                                  <p:stCondLst>
                                    <p:cond delay="0"/>
                                  </p:stCondLst>
                                  <p:childTnLst>
                                    <p:set>
                                      <p:cBhvr>
                                        <p:cTn dur="1" fill="hold">
                                          <p:stCondLst>
                                            <p:cond delay="0"/>
                                          </p:stCondLst>
                                        </p:cTn>
                                        <p:tgtEl>
                                          <p:spTgt spid="527"/>
                                        </p:tgtEl>
                                        <p:attrNameLst>
                                          <p:attrName>style.visibility</p:attrName>
                                        </p:attrNameLst>
                                      </p:cBhvr>
                                      <p:to>
                                        <p:strVal val="visible"/>
                                      </p:to>
                                    </p:set>
                                    <p:animEffect filter="fade" transition="in">
                                      <p:cBhvr>
                                        <p:cTn dur="1000"/>
                                        <p:tgtEl>
                                          <p:spTgt spid="527"/>
                                        </p:tgtEl>
                                      </p:cBhvr>
                                    </p:animEffect>
                                  </p:childTnLst>
                                </p:cTn>
                              </p:par>
                              <p:par>
                                <p:cTn fill="hold" nodeType="withEffect" presetClass="entr" presetID="10" presetSubtype="0">
                                  <p:stCondLst>
                                    <p:cond delay="0"/>
                                  </p:stCondLst>
                                  <p:childTnLst>
                                    <p:set>
                                      <p:cBhvr>
                                        <p:cTn dur="1" fill="hold">
                                          <p:stCondLst>
                                            <p:cond delay="0"/>
                                          </p:stCondLst>
                                        </p:cTn>
                                        <p:tgtEl>
                                          <p:spTgt spid="528"/>
                                        </p:tgtEl>
                                        <p:attrNameLst>
                                          <p:attrName>style.visibility</p:attrName>
                                        </p:attrNameLst>
                                      </p:cBhvr>
                                      <p:to>
                                        <p:strVal val="visible"/>
                                      </p:to>
                                    </p:set>
                                    <p:animEffect filter="fade" transition="in">
                                      <p:cBhvr>
                                        <p:cTn dur="1000"/>
                                        <p:tgtEl>
                                          <p:spTgt spid="5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1000"/>
                                        <p:tgtEl>
                                          <p:spTgt spid="426"/>
                                        </p:tgtEl>
                                      </p:cBhvr>
                                    </p:animEffect>
                                  </p:childTnLst>
                                </p:cTn>
                              </p:par>
                              <p:par>
                                <p:cTn fill="hold" nodeType="with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1000"/>
                                        <p:tgtEl>
                                          <p:spTgt spid="428"/>
                                        </p:tgtEl>
                                      </p:cBhvr>
                                    </p:animEffect>
                                  </p:childTnLst>
                                </p:cTn>
                              </p:par>
                              <p:par>
                                <p:cTn fill="hold" nodeType="withEffect" presetClass="entr" presetID="10" presetSubtype="0">
                                  <p:stCondLst>
                                    <p:cond delay="0"/>
                                  </p:stCondLst>
                                  <p:childTnLst>
                                    <p:set>
                                      <p:cBhvr>
                                        <p:cTn dur="1" fill="hold">
                                          <p:stCondLst>
                                            <p:cond delay="0"/>
                                          </p:stCondLst>
                                        </p:cTn>
                                        <p:tgtEl>
                                          <p:spTgt spid="496"/>
                                        </p:tgtEl>
                                        <p:attrNameLst>
                                          <p:attrName>style.visibility</p:attrName>
                                        </p:attrNameLst>
                                      </p:cBhvr>
                                      <p:to>
                                        <p:strVal val="visible"/>
                                      </p:to>
                                    </p:set>
                                    <p:animEffect filter="fade" transition="in">
                                      <p:cBhvr>
                                        <p:cTn dur="1000"/>
                                        <p:tgtEl>
                                          <p:spTgt spid="4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7" name="Shape 597"/>
        <p:cNvGrpSpPr/>
        <p:nvPr/>
      </p:nvGrpSpPr>
      <p:grpSpPr>
        <a:xfrm>
          <a:off x="0" y="0"/>
          <a:ext cx="0" cy="0"/>
          <a:chOff x="0" y="0"/>
          <a:chExt cx="0" cy="0"/>
        </a:xfrm>
      </p:grpSpPr>
      <p:sp>
        <p:nvSpPr>
          <p:cNvPr id="598" name="Google Shape;598;p36"/>
          <p:cNvSpPr/>
          <p:nvPr/>
        </p:nvSpPr>
        <p:spPr>
          <a:xfrm>
            <a:off x="27275" y="4197150"/>
            <a:ext cx="1088532" cy="680400"/>
          </a:xfrm>
          <a:prstGeom prst="cloud">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
        <p:nvSpPr>
          <p:cNvPr id="599" name="Google Shape;599;p36"/>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Coping Strategies and Positive Shifts</a:t>
            </a:r>
            <a:endParaRPr/>
          </a:p>
        </p:txBody>
      </p:sp>
      <p:sp>
        <p:nvSpPr>
          <p:cNvPr id="600" name="Google Shape;600;p36"/>
          <p:cNvSpPr/>
          <p:nvPr/>
        </p:nvSpPr>
        <p:spPr>
          <a:xfrm>
            <a:off x="1835363" y="1409400"/>
            <a:ext cx="1789500" cy="1665600"/>
          </a:xfrm>
          <a:prstGeom prst="ellipse">
            <a:avLst/>
          </a:prstGeom>
          <a:solidFill>
            <a:srgbClr val="005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36"/>
          <p:cNvSpPr txBox="1"/>
          <p:nvPr>
            <p:ph type="title"/>
          </p:nvPr>
        </p:nvSpPr>
        <p:spPr>
          <a:xfrm>
            <a:off x="2033963" y="1598075"/>
            <a:ext cx="1392300" cy="419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800"/>
              <a:t>Workshops on time management and stress</a:t>
            </a:r>
            <a:br>
              <a:rPr lang="en" sz="1800"/>
            </a:br>
            <a:endParaRPr sz="1800"/>
          </a:p>
          <a:p>
            <a:pPr indent="0" lvl="0" marL="0" rtl="0" algn="ctr">
              <a:spcBef>
                <a:spcPts val="0"/>
              </a:spcBef>
              <a:spcAft>
                <a:spcPts val="0"/>
              </a:spcAft>
              <a:buNone/>
            </a:pPr>
            <a:r>
              <a:t/>
            </a:r>
            <a:endParaRPr sz="1800"/>
          </a:p>
        </p:txBody>
      </p:sp>
      <p:sp>
        <p:nvSpPr>
          <p:cNvPr id="602" name="Google Shape;602;p36"/>
          <p:cNvSpPr/>
          <p:nvPr/>
        </p:nvSpPr>
        <p:spPr>
          <a:xfrm>
            <a:off x="5200" y="2732113"/>
            <a:ext cx="1789500" cy="1665600"/>
          </a:xfrm>
          <a:prstGeom prst="ellipse">
            <a:avLst/>
          </a:prstGeom>
          <a:solidFill>
            <a:srgbClr val="AAE0FA"/>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36"/>
          <p:cNvSpPr txBox="1"/>
          <p:nvPr>
            <p:ph type="title"/>
          </p:nvPr>
        </p:nvSpPr>
        <p:spPr>
          <a:xfrm>
            <a:off x="43450" y="3766113"/>
            <a:ext cx="1713000" cy="294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800"/>
              <a:t>Peer support groups and identity-based orgs</a:t>
            </a:r>
            <a:br>
              <a:rPr lang="en" sz="1800"/>
            </a:br>
            <a:endParaRPr sz="1800"/>
          </a:p>
          <a:p>
            <a:pPr indent="0" lvl="0" marL="0" rtl="0" algn="ctr">
              <a:spcBef>
                <a:spcPts val="0"/>
              </a:spcBef>
              <a:spcAft>
                <a:spcPts val="0"/>
              </a:spcAft>
              <a:buNone/>
            </a:pPr>
            <a:r>
              <a:t/>
            </a:r>
            <a:endParaRPr sz="1800"/>
          </a:p>
        </p:txBody>
      </p:sp>
      <p:sp>
        <p:nvSpPr>
          <p:cNvPr id="604" name="Google Shape;604;p36"/>
          <p:cNvSpPr/>
          <p:nvPr/>
        </p:nvSpPr>
        <p:spPr>
          <a:xfrm>
            <a:off x="3649888" y="2732125"/>
            <a:ext cx="1789500" cy="1665600"/>
          </a:xfrm>
          <a:prstGeom prst="ellipse">
            <a:avLst/>
          </a:prstGeom>
          <a:solidFill>
            <a:srgbClr val="AAE0FA"/>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36"/>
          <p:cNvSpPr txBox="1"/>
          <p:nvPr>
            <p:ph type="title"/>
          </p:nvPr>
        </p:nvSpPr>
        <p:spPr>
          <a:xfrm>
            <a:off x="3741087" y="3766275"/>
            <a:ext cx="1607100" cy="294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800"/>
              <a:t>University-wide mental health initiatives</a:t>
            </a:r>
            <a:br>
              <a:rPr lang="en" sz="1800"/>
            </a:br>
            <a:endParaRPr sz="1800"/>
          </a:p>
          <a:p>
            <a:pPr indent="0" lvl="0" marL="0" rtl="0" algn="ctr">
              <a:spcBef>
                <a:spcPts val="0"/>
              </a:spcBef>
              <a:spcAft>
                <a:spcPts val="0"/>
              </a:spcAft>
              <a:buNone/>
            </a:pPr>
            <a:r>
              <a:t/>
            </a:r>
            <a:endParaRPr sz="1800"/>
          </a:p>
        </p:txBody>
      </p:sp>
      <p:sp>
        <p:nvSpPr>
          <p:cNvPr id="606" name="Google Shape;606;p36"/>
          <p:cNvSpPr/>
          <p:nvPr/>
        </p:nvSpPr>
        <p:spPr>
          <a:xfrm>
            <a:off x="5464425" y="1409400"/>
            <a:ext cx="1789500" cy="1665600"/>
          </a:xfrm>
          <a:prstGeom prst="ellipse">
            <a:avLst/>
          </a:prstGeom>
          <a:solidFill>
            <a:srgbClr val="0057A8"/>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36"/>
          <p:cNvSpPr txBox="1"/>
          <p:nvPr>
            <p:ph type="title"/>
          </p:nvPr>
        </p:nvSpPr>
        <p:spPr>
          <a:xfrm>
            <a:off x="5527100" y="2551600"/>
            <a:ext cx="1713000" cy="294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800"/>
              <a:t>Cultural shift toward vulnerability</a:t>
            </a:r>
            <a:br>
              <a:rPr lang="en" sz="1800"/>
            </a:br>
            <a:endParaRPr sz="1800"/>
          </a:p>
          <a:p>
            <a:pPr indent="0" lvl="0" marL="0" rtl="0" algn="ctr">
              <a:spcBef>
                <a:spcPts val="0"/>
              </a:spcBef>
              <a:spcAft>
                <a:spcPts val="0"/>
              </a:spcAft>
              <a:buNone/>
            </a:pPr>
            <a:r>
              <a:t/>
            </a:r>
            <a:endParaRPr sz="1800"/>
          </a:p>
          <a:p>
            <a:pPr indent="0" lvl="0" marL="0" rtl="0" algn="ctr">
              <a:spcBef>
                <a:spcPts val="0"/>
              </a:spcBef>
              <a:spcAft>
                <a:spcPts val="0"/>
              </a:spcAft>
              <a:buNone/>
            </a:pPr>
            <a:r>
              <a:t/>
            </a:r>
            <a:endParaRPr sz="1800"/>
          </a:p>
        </p:txBody>
      </p:sp>
      <p:sp>
        <p:nvSpPr>
          <p:cNvPr id="608" name="Google Shape;608;p36"/>
          <p:cNvSpPr/>
          <p:nvPr/>
        </p:nvSpPr>
        <p:spPr>
          <a:xfrm>
            <a:off x="7332850" y="2732125"/>
            <a:ext cx="1789500" cy="1665600"/>
          </a:xfrm>
          <a:prstGeom prst="ellipse">
            <a:avLst/>
          </a:prstGeom>
          <a:solidFill>
            <a:srgbClr val="AAE0FA"/>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36"/>
          <p:cNvSpPr txBox="1"/>
          <p:nvPr>
            <p:ph type="title"/>
          </p:nvPr>
        </p:nvSpPr>
        <p:spPr>
          <a:xfrm>
            <a:off x="7424050" y="3766275"/>
            <a:ext cx="1607100" cy="294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800"/>
              <a:t>University-wide mental health initiatives</a:t>
            </a:r>
            <a:br>
              <a:rPr lang="en" sz="1800"/>
            </a:br>
            <a:endParaRPr sz="1800"/>
          </a:p>
          <a:p>
            <a:pPr indent="0" lvl="0" marL="0" rtl="0" algn="ctr">
              <a:spcBef>
                <a:spcPts val="0"/>
              </a:spcBef>
              <a:spcAft>
                <a:spcPts val="0"/>
              </a:spcAft>
              <a:buNone/>
            </a:pPr>
            <a:r>
              <a:t/>
            </a:r>
            <a:endParaRPr sz="18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02"/>
                                        </p:tgtEl>
                                        <p:attrNameLst>
                                          <p:attrName>style.visibility</p:attrName>
                                        </p:attrNameLst>
                                      </p:cBhvr>
                                      <p:to>
                                        <p:strVal val="visible"/>
                                      </p:to>
                                    </p:set>
                                    <p:anim calcmode="lin" valueType="num">
                                      <p:cBhvr additive="base">
                                        <p:cTn dur="1000"/>
                                        <p:tgtEl>
                                          <p:spTgt spid="602"/>
                                        </p:tgtEl>
                                        <p:attrNameLst>
                                          <p:attrName>ppt_w</p:attrName>
                                        </p:attrNameLst>
                                      </p:cBhvr>
                                      <p:tavLst>
                                        <p:tav fmla="" tm="0">
                                          <p:val>
                                            <p:strVal val="0"/>
                                          </p:val>
                                        </p:tav>
                                        <p:tav fmla="" tm="100000">
                                          <p:val>
                                            <p:strVal val="#ppt_w"/>
                                          </p:val>
                                        </p:tav>
                                      </p:tavLst>
                                    </p:anim>
                                    <p:anim calcmode="lin" valueType="num">
                                      <p:cBhvr additive="base">
                                        <p:cTn dur="1000"/>
                                        <p:tgtEl>
                                          <p:spTgt spid="60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03"/>
                                        </p:tgtEl>
                                        <p:attrNameLst>
                                          <p:attrName>style.visibility</p:attrName>
                                        </p:attrNameLst>
                                      </p:cBhvr>
                                      <p:to>
                                        <p:strVal val="visible"/>
                                      </p:to>
                                    </p:set>
                                    <p:anim calcmode="lin" valueType="num">
                                      <p:cBhvr additive="base">
                                        <p:cTn dur="1000"/>
                                        <p:tgtEl>
                                          <p:spTgt spid="603"/>
                                        </p:tgtEl>
                                        <p:attrNameLst>
                                          <p:attrName>ppt_w</p:attrName>
                                        </p:attrNameLst>
                                      </p:cBhvr>
                                      <p:tavLst>
                                        <p:tav fmla="" tm="0">
                                          <p:val>
                                            <p:strVal val="0"/>
                                          </p:val>
                                        </p:tav>
                                        <p:tav fmla="" tm="100000">
                                          <p:val>
                                            <p:strVal val="#ppt_w"/>
                                          </p:val>
                                        </p:tav>
                                      </p:tavLst>
                                    </p:anim>
                                    <p:anim calcmode="lin" valueType="num">
                                      <p:cBhvr additive="base">
                                        <p:cTn dur="1000"/>
                                        <p:tgtEl>
                                          <p:spTgt spid="603"/>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00"/>
                                        </p:tgtEl>
                                        <p:attrNameLst>
                                          <p:attrName>style.visibility</p:attrName>
                                        </p:attrNameLst>
                                      </p:cBhvr>
                                      <p:to>
                                        <p:strVal val="visible"/>
                                      </p:to>
                                    </p:set>
                                    <p:anim calcmode="lin" valueType="num">
                                      <p:cBhvr additive="base">
                                        <p:cTn dur="1000"/>
                                        <p:tgtEl>
                                          <p:spTgt spid="600"/>
                                        </p:tgtEl>
                                        <p:attrNameLst>
                                          <p:attrName>ppt_w</p:attrName>
                                        </p:attrNameLst>
                                      </p:cBhvr>
                                      <p:tavLst>
                                        <p:tav fmla="" tm="0">
                                          <p:val>
                                            <p:strVal val="0"/>
                                          </p:val>
                                        </p:tav>
                                        <p:tav fmla="" tm="100000">
                                          <p:val>
                                            <p:strVal val="#ppt_w"/>
                                          </p:val>
                                        </p:tav>
                                      </p:tavLst>
                                    </p:anim>
                                    <p:anim calcmode="lin" valueType="num">
                                      <p:cBhvr additive="base">
                                        <p:cTn dur="1000"/>
                                        <p:tgtEl>
                                          <p:spTgt spid="60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01"/>
                                        </p:tgtEl>
                                        <p:attrNameLst>
                                          <p:attrName>style.visibility</p:attrName>
                                        </p:attrNameLst>
                                      </p:cBhvr>
                                      <p:to>
                                        <p:strVal val="visible"/>
                                      </p:to>
                                    </p:set>
                                    <p:anim calcmode="lin" valueType="num">
                                      <p:cBhvr additive="base">
                                        <p:cTn dur="1000"/>
                                        <p:tgtEl>
                                          <p:spTgt spid="601"/>
                                        </p:tgtEl>
                                        <p:attrNameLst>
                                          <p:attrName>ppt_w</p:attrName>
                                        </p:attrNameLst>
                                      </p:cBhvr>
                                      <p:tavLst>
                                        <p:tav fmla="" tm="0">
                                          <p:val>
                                            <p:strVal val="0"/>
                                          </p:val>
                                        </p:tav>
                                        <p:tav fmla="" tm="100000">
                                          <p:val>
                                            <p:strVal val="#ppt_w"/>
                                          </p:val>
                                        </p:tav>
                                      </p:tavLst>
                                    </p:anim>
                                    <p:anim calcmode="lin" valueType="num">
                                      <p:cBhvr additive="base">
                                        <p:cTn dur="1000"/>
                                        <p:tgtEl>
                                          <p:spTgt spid="60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04"/>
                                        </p:tgtEl>
                                        <p:attrNameLst>
                                          <p:attrName>style.visibility</p:attrName>
                                        </p:attrNameLst>
                                      </p:cBhvr>
                                      <p:to>
                                        <p:strVal val="visible"/>
                                      </p:to>
                                    </p:set>
                                    <p:anim calcmode="lin" valueType="num">
                                      <p:cBhvr additive="base">
                                        <p:cTn dur="1000"/>
                                        <p:tgtEl>
                                          <p:spTgt spid="604"/>
                                        </p:tgtEl>
                                        <p:attrNameLst>
                                          <p:attrName>ppt_w</p:attrName>
                                        </p:attrNameLst>
                                      </p:cBhvr>
                                      <p:tavLst>
                                        <p:tav fmla="" tm="0">
                                          <p:val>
                                            <p:strVal val="0"/>
                                          </p:val>
                                        </p:tav>
                                        <p:tav fmla="" tm="100000">
                                          <p:val>
                                            <p:strVal val="#ppt_w"/>
                                          </p:val>
                                        </p:tav>
                                      </p:tavLst>
                                    </p:anim>
                                    <p:anim calcmode="lin" valueType="num">
                                      <p:cBhvr additive="base">
                                        <p:cTn dur="1000"/>
                                        <p:tgtEl>
                                          <p:spTgt spid="60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05"/>
                                        </p:tgtEl>
                                        <p:attrNameLst>
                                          <p:attrName>style.visibility</p:attrName>
                                        </p:attrNameLst>
                                      </p:cBhvr>
                                      <p:to>
                                        <p:strVal val="visible"/>
                                      </p:to>
                                    </p:set>
                                    <p:anim calcmode="lin" valueType="num">
                                      <p:cBhvr additive="base">
                                        <p:cTn dur="1000"/>
                                        <p:tgtEl>
                                          <p:spTgt spid="605"/>
                                        </p:tgtEl>
                                        <p:attrNameLst>
                                          <p:attrName>ppt_w</p:attrName>
                                        </p:attrNameLst>
                                      </p:cBhvr>
                                      <p:tavLst>
                                        <p:tav fmla="" tm="0">
                                          <p:val>
                                            <p:strVal val="0"/>
                                          </p:val>
                                        </p:tav>
                                        <p:tav fmla="" tm="100000">
                                          <p:val>
                                            <p:strVal val="#ppt_w"/>
                                          </p:val>
                                        </p:tav>
                                      </p:tavLst>
                                    </p:anim>
                                    <p:anim calcmode="lin" valueType="num">
                                      <p:cBhvr additive="base">
                                        <p:cTn dur="1000"/>
                                        <p:tgtEl>
                                          <p:spTgt spid="60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06"/>
                                        </p:tgtEl>
                                        <p:attrNameLst>
                                          <p:attrName>style.visibility</p:attrName>
                                        </p:attrNameLst>
                                      </p:cBhvr>
                                      <p:to>
                                        <p:strVal val="visible"/>
                                      </p:to>
                                    </p:set>
                                    <p:anim calcmode="lin" valueType="num">
                                      <p:cBhvr additive="base">
                                        <p:cTn dur="1000"/>
                                        <p:tgtEl>
                                          <p:spTgt spid="606"/>
                                        </p:tgtEl>
                                        <p:attrNameLst>
                                          <p:attrName>ppt_w</p:attrName>
                                        </p:attrNameLst>
                                      </p:cBhvr>
                                      <p:tavLst>
                                        <p:tav fmla="" tm="0">
                                          <p:val>
                                            <p:strVal val="0"/>
                                          </p:val>
                                        </p:tav>
                                        <p:tav fmla="" tm="100000">
                                          <p:val>
                                            <p:strVal val="#ppt_w"/>
                                          </p:val>
                                        </p:tav>
                                      </p:tavLst>
                                    </p:anim>
                                    <p:anim calcmode="lin" valueType="num">
                                      <p:cBhvr additive="base">
                                        <p:cTn dur="1000"/>
                                        <p:tgtEl>
                                          <p:spTgt spid="60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07"/>
                                        </p:tgtEl>
                                        <p:attrNameLst>
                                          <p:attrName>style.visibility</p:attrName>
                                        </p:attrNameLst>
                                      </p:cBhvr>
                                      <p:to>
                                        <p:strVal val="visible"/>
                                      </p:to>
                                    </p:set>
                                    <p:anim calcmode="lin" valueType="num">
                                      <p:cBhvr additive="base">
                                        <p:cTn dur="1000"/>
                                        <p:tgtEl>
                                          <p:spTgt spid="607"/>
                                        </p:tgtEl>
                                        <p:attrNameLst>
                                          <p:attrName>ppt_w</p:attrName>
                                        </p:attrNameLst>
                                      </p:cBhvr>
                                      <p:tavLst>
                                        <p:tav fmla="" tm="0">
                                          <p:val>
                                            <p:strVal val="0"/>
                                          </p:val>
                                        </p:tav>
                                        <p:tav fmla="" tm="100000">
                                          <p:val>
                                            <p:strVal val="#ppt_w"/>
                                          </p:val>
                                        </p:tav>
                                      </p:tavLst>
                                    </p:anim>
                                    <p:anim calcmode="lin" valueType="num">
                                      <p:cBhvr additive="base">
                                        <p:cTn dur="1000"/>
                                        <p:tgtEl>
                                          <p:spTgt spid="60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08"/>
                                        </p:tgtEl>
                                        <p:attrNameLst>
                                          <p:attrName>style.visibility</p:attrName>
                                        </p:attrNameLst>
                                      </p:cBhvr>
                                      <p:to>
                                        <p:strVal val="visible"/>
                                      </p:to>
                                    </p:set>
                                    <p:anim calcmode="lin" valueType="num">
                                      <p:cBhvr additive="base">
                                        <p:cTn dur="1000"/>
                                        <p:tgtEl>
                                          <p:spTgt spid="608"/>
                                        </p:tgtEl>
                                        <p:attrNameLst>
                                          <p:attrName>ppt_w</p:attrName>
                                        </p:attrNameLst>
                                      </p:cBhvr>
                                      <p:tavLst>
                                        <p:tav fmla="" tm="0">
                                          <p:val>
                                            <p:strVal val="0"/>
                                          </p:val>
                                        </p:tav>
                                        <p:tav fmla="" tm="100000">
                                          <p:val>
                                            <p:strVal val="#ppt_w"/>
                                          </p:val>
                                        </p:tav>
                                      </p:tavLst>
                                    </p:anim>
                                    <p:anim calcmode="lin" valueType="num">
                                      <p:cBhvr additive="base">
                                        <p:cTn dur="1000"/>
                                        <p:tgtEl>
                                          <p:spTgt spid="60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09"/>
                                        </p:tgtEl>
                                        <p:attrNameLst>
                                          <p:attrName>style.visibility</p:attrName>
                                        </p:attrNameLst>
                                      </p:cBhvr>
                                      <p:to>
                                        <p:strVal val="visible"/>
                                      </p:to>
                                    </p:set>
                                    <p:anim calcmode="lin" valueType="num">
                                      <p:cBhvr additive="base">
                                        <p:cTn dur="1000"/>
                                        <p:tgtEl>
                                          <p:spTgt spid="609"/>
                                        </p:tgtEl>
                                        <p:attrNameLst>
                                          <p:attrName>ppt_w</p:attrName>
                                        </p:attrNameLst>
                                      </p:cBhvr>
                                      <p:tavLst>
                                        <p:tav fmla="" tm="0">
                                          <p:val>
                                            <p:strVal val="0"/>
                                          </p:val>
                                        </p:tav>
                                        <p:tav fmla="" tm="100000">
                                          <p:val>
                                            <p:strVal val="#ppt_w"/>
                                          </p:val>
                                        </p:tav>
                                      </p:tavLst>
                                    </p:anim>
                                    <p:anim calcmode="lin" valueType="num">
                                      <p:cBhvr additive="base">
                                        <p:cTn dur="1000"/>
                                        <p:tgtEl>
                                          <p:spTgt spid="60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3" name="Shape 613"/>
        <p:cNvGrpSpPr/>
        <p:nvPr/>
      </p:nvGrpSpPr>
      <p:grpSpPr>
        <a:xfrm>
          <a:off x="0" y="0"/>
          <a:ext cx="0" cy="0"/>
          <a:chOff x="0" y="0"/>
          <a:chExt cx="0" cy="0"/>
        </a:xfrm>
      </p:grpSpPr>
      <p:sp>
        <p:nvSpPr>
          <p:cNvPr id="614" name="Google Shape;614;p37"/>
          <p:cNvSpPr txBox="1"/>
          <p:nvPr>
            <p:ph type="title"/>
          </p:nvPr>
        </p:nvSpPr>
        <p:spPr>
          <a:xfrm>
            <a:off x="311700" y="4557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 Conclusion – A Culture in Progress</a:t>
            </a:r>
            <a:endParaRPr/>
          </a:p>
        </p:txBody>
      </p:sp>
      <p:sp>
        <p:nvSpPr>
          <p:cNvPr id="615" name="Google Shape;615;p37"/>
          <p:cNvSpPr/>
          <p:nvPr/>
        </p:nvSpPr>
        <p:spPr>
          <a:xfrm flipH="1" rot="10800000">
            <a:off x="554725" y="2489950"/>
            <a:ext cx="531900" cy="531900"/>
          </a:xfrm>
          <a:prstGeom prst="ellipse">
            <a:avLst/>
          </a:prstGeom>
          <a:solidFill>
            <a:srgbClr val="A3DEF9"/>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37"/>
          <p:cNvSpPr/>
          <p:nvPr/>
        </p:nvSpPr>
        <p:spPr>
          <a:xfrm flipH="1" rot="10800000">
            <a:off x="2115275" y="2489950"/>
            <a:ext cx="531900" cy="531900"/>
          </a:xfrm>
          <a:prstGeom prst="ellipse">
            <a:avLst/>
          </a:prstGeom>
          <a:solidFill>
            <a:srgbClr val="AAE0FA"/>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7" name="Google Shape;617;p37"/>
          <p:cNvSpPr/>
          <p:nvPr/>
        </p:nvSpPr>
        <p:spPr>
          <a:xfrm flipH="1" rot="10800000">
            <a:off x="3675825" y="2489950"/>
            <a:ext cx="531900" cy="531900"/>
          </a:xfrm>
          <a:prstGeom prst="ellipse">
            <a:avLst/>
          </a:prstGeom>
          <a:solidFill>
            <a:srgbClr val="AAE0FA"/>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37"/>
          <p:cNvSpPr/>
          <p:nvPr/>
        </p:nvSpPr>
        <p:spPr>
          <a:xfrm flipH="1" rot="10800000">
            <a:off x="5236375" y="2489950"/>
            <a:ext cx="531900" cy="531900"/>
          </a:xfrm>
          <a:prstGeom prst="ellipse">
            <a:avLst/>
          </a:prstGeom>
          <a:solidFill>
            <a:srgbClr val="AAE0FA"/>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37"/>
          <p:cNvSpPr txBox="1"/>
          <p:nvPr>
            <p:ph idx="4294967295" type="title"/>
          </p:nvPr>
        </p:nvSpPr>
        <p:spPr>
          <a:xfrm>
            <a:off x="820675" y="1298425"/>
            <a:ext cx="1678800" cy="36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Struggles are real—but not permanent</a:t>
            </a:r>
            <a:br>
              <a:rPr lang="en" sz="1600"/>
            </a:br>
            <a:endParaRPr sz="1600"/>
          </a:p>
          <a:p>
            <a:pPr indent="0" lvl="0" marL="0" rtl="0" algn="l">
              <a:spcBef>
                <a:spcPts val="0"/>
              </a:spcBef>
              <a:spcAft>
                <a:spcPts val="0"/>
              </a:spcAft>
              <a:buNone/>
            </a:pPr>
            <a:r>
              <a:t/>
            </a:r>
            <a:endParaRPr sz="1600"/>
          </a:p>
        </p:txBody>
      </p:sp>
      <p:sp>
        <p:nvSpPr>
          <p:cNvPr id="620" name="Google Shape;620;p37"/>
          <p:cNvSpPr txBox="1"/>
          <p:nvPr>
            <p:ph idx="4294967295" type="title"/>
          </p:nvPr>
        </p:nvSpPr>
        <p:spPr>
          <a:xfrm>
            <a:off x="3941775" y="1298425"/>
            <a:ext cx="1678800" cy="36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Awareness drives institutional change</a:t>
            </a:r>
            <a:br>
              <a:rPr lang="en" sz="1600"/>
            </a:br>
            <a:endParaRPr sz="1600"/>
          </a:p>
          <a:p>
            <a:pPr indent="0" lvl="0" marL="0" rtl="0" algn="l">
              <a:spcBef>
                <a:spcPts val="0"/>
              </a:spcBef>
              <a:spcAft>
                <a:spcPts val="0"/>
              </a:spcAft>
              <a:buNone/>
            </a:pPr>
            <a:r>
              <a:t/>
            </a:r>
            <a:endParaRPr sz="1600"/>
          </a:p>
        </p:txBody>
      </p:sp>
      <p:sp>
        <p:nvSpPr>
          <p:cNvPr id="621" name="Google Shape;621;p37"/>
          <p:cNvSpPr txBox="1"/>
          <p:nvPr>
            <p:ph idx="4294967295" type="title"/>
          </p:nvPr>
        </p:nvSpPr>
        <p:spPr>
          <a:xfrm>
            <a:off x="1711025" y="3562475"/>
            <a:ext cx="1678800" cy="36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600"/>
              <a:t>Origins rooted in culture, environment, expectations</a:t>
            </a:r>
            <a:br>
              <a:rPr lang="en" sz="1600"/>
            </a:br>
            <a:endParaRPr sz="1600"/>
          </a:p>
          <a:p>
            <a:pPr indent="0" lvl="0" marL="0" rtl="0" algn="r">
              <a:spcBef>
                <a:spcPts val="0"/>
              </a:spcBef>
              <a:spcAft>
                <a:spcPts val="0"/>
              </a:spcAft>
              <a:buNone/>
            </a:pPr>
            <a:r>
              <a:t/>
            </a:r>
            <a:endParaRPr sz="1600"/>
          </a:p>
        </p:txBody>
      </p:sp>
      <p:sp>
        <p:nvSpPr>
          <p:cNvPr id="622" name="Google Shape;622;p37"/>
          <p:cNvSpPr txBox="1"/>
          <p:nvPr>
            <p:ph idx="4294967295" type="title"/>
          </p:nvPr>
        </p:nvSpPr>
        <p:spPr>
          <a:xfrm>
            <a:off x="4811700" y="3562475"/>
            <a:ext cx="1678800" cy="36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600"/>
              <a:t>Peer connection and support are vital</a:t>
            </a:r>
            <a:br>
              <a:rPr lang="en" sz="1600"/>
            </a:br>
            <a:endParaRPr sz="1600"/>
          </a:p>
          <a:p>
            <a:pPr indent="0" lvl="0" marL="0" rtl="0" algn="r">
              <a:spcBef>
                <a:spcPts val="0"/>
              </a:spcBef>
              <a:spcAft>
                <a:spcPts val="0"/>
              </a:spcAft>
              <a:buNone/>
            </a:pPr>
            <a:r>
              <a:t/>
            </a:r>
            <a:endParaRPr sz="1600"/>
          </a:p>
        </p:txBody>
      </p:sp>
      <p:sp>
        <p:nvSpPr>
          <p:cNvPr id="623" name="Google Shape;623;p37"/>
          <p:cNvSpPr txBox="1"/>
          <p:nvPr>
            <p:ph idx="4294967295" type="title"/>
          </p:nvPr>
        </p:nvSpPr>
        <p:spPr>
          <a:xfrm>
            <a:off x="554725" y="2570602"/>
            <a:ext cx="531900" cy="363600"/>
          </a:xfrm>
          <a:prstGeom prst="rect">
            <a:avLst/>
          </a:prstGeom>
        </p:spPr>
        <p:txBody>
          <a:bodyPr anchorCtr="0" anchor="ctr" bIns="91425" lIns="91425" spcFirstLastPara="1" rIns="91425" wrap="square" tIns="108000">
            <a:noAutofit/>
          </a:bodyPr>
          <a:lstStyle/>
          <a:p>
            <a:pPr indent="0" lvl="0" marL="0" rtl="0" algn="ctr">
              <a:spcBef>
                <a:spcPts val="0"/>
              </a:spcBef>
              <a:spcAft>
                <a:spcPts val="0"/>
              </a:spcAft>
              <a:buNone/>
            </a:pPr>
            <a:r>
              <a:rPr lang="en" sz="1700"/>
              <a:t>01</a:t>
            </a:r>
            <a:endParaRPr sz="1700"/>
          </a:p>
        </p:txBody>
      </p:sp>
      <p:sp>
        <p:nvSpPr>
          <p:cNvPr id="624" name="Google Shape;624;p37"/>
          <p:cNvSpPr txBox="1"/>
          <p:nvPr>
            <p:ph idx="4294967295" type="title"/>
          </p:nvPr>
        </p:nvSpPr>
        <p:spPr>
          <a:xfrm>
            <a:off x="2115275" y="2570602"/>
            <a:ext cx="531900" cy="363600"/>
          </a:xfrm>
          <a:prstGeom prst="rect">
            <a:avLst/>
          </a:prstGeom>
        </p:spPr>
        <p:txBody>
          <a:bodyPr anchorCtr="0" anchor="ctr" bIns="91425" lIns="91425" spcFirstLastPara="1" rIns="91425" wrap="square" tIns="108000">
            <a:noAutofit/>
          </a:bodyPr>
          <a:lstStyle/>
          <a:p>
            <a:pPr indent="0" lvl="0" marL="0" rtl="0" algn="ctr">
              <a:spcBef>
                <a:spcPts val="0"/>
              </a:spcBef>
              <a:spcAft>
                <a:spcPts val="0"/>
              </a:spcAft>
              <a:buNone/>
            </a:pPr>
            <a:r>
              <a:rPr lang="en" sz="1700"/>
              <a:t>02</a:t>
            </a:r>
            <a:endParaRPr sz="1700"/>
          </a:p>
        </p:txBody>
      </p:sp>
      <p:sp>
        <p:nvSpPr>
          <p:cNvPr id="625" name="Google Shape;625;p37"/>
          <p:cNvSpPr txBox="1"/>
          <p:nvPr>
            <p:ph idx="4294967295" type="title"/>
          </p:nvPr>
        </p:nvSpPr>
        <p:spPr>
          <a:xfrm>
            <a:off x="3675825" y="2570602"/>
            <a:ext cx="531900" cy="363600"/>
          </a:xfrm>
          <a:prstGeom prst="rect">
            <a:avLst/>
          </a:prstGeom>
        </p:spPr>
        <p:txBody>
          <a:bodyPr anchorCtr="0" anchor="ctr" bIns="91425" lIns="91425" spcFirstLastPara="1" rIns="91425" wrap="square" tIns="108000">
            <a:noAutofit/>
          </a:bodyPr>
          <a:lstStyle/>
          <a:p>
            <a:pPr indent="0" lvl="0" marL="0" rtl="0" algn="ctr">
              <a:spcBef>
                <a:spcPts val="0"/>
              </a:spcBef>
              <a:spcAft>
                <a:spcPts val="0"/>
              </a:spcAft>
              <a:buNone/>
            </a:pPr>
            <a:r>
              <a:rPr lang="en" sz="1700"/>
              <a:t>03</a:t>
            </a:r>
            <a:endParaRPr sz="1700"/>
          </a:p>
        </p:txBody>
      </p:sp>
      <p:sp>
        <p:nvSpPr>
          <p:cNvPr id="626" name="Google Shape;626;p37"/>
          <p:cNvSpPr txBox="1"/>
          <p:nvPr>
            <p:ph idx="4294967295" type="title"/>
          </p:nvPr>
        </p:nvSpPr>
        <p:spPr>
          <a:xfrm>
            <a:off x="5236375" y="2570602"/>
            <a:ext cx="531900" cy="363600"/>
          </a:xfrm>
          <a:prstGeom prst="rect">
            <a:avLst/>
          </a:prstGeom>
        </p:spPr>
        <p:txBody>
          <a:bodyPr anchorCtr="0" anchor="ctr" bIns="91425" lIns="91425" spcFirstLastPara="1" rIns="91425" wrap="square" tIns="108000">
            <a:noAutofit/>
          </a:bodyPr>
          <a:lstStyle/>
          <a:p>
            <a:pPr indent="0" lvl="0" marL="0" rtl="0" algn="ctr">
              <a:spcBef>
                <a:spcPts val="0"/>
              </a:spcBef>
              <a:spcAft>
                <a:spcPts val="0"/>
              </a:spcAft>
              <a:buNone/>
            </a:pPr>
            <a:r>
              <a:rPr lang="en" sz="1700"/>
              <a:t>04</a:t>
            </a:r>
            <a:endParaRPr sz="1700"/>
          </a:p>
        </p:txBody>
      </p:sp>
      <p:cxnSp>
        <p:nvCxnSpPr>
          <p:cNvPr id="627" name="Google Shape;627;p37"/>
          <p:cNvCxnSpPr>
            <a:stCxn id="615" idx="4"/>
            <a:endCxn id="628" idx="1"/>
          </p:cNvCxnSpPr>
          <p:nvPr/>
        </p:nvCxnSpPr>
        <p:spPr>
          <a:xfrm rot="10800000">
            <a:off x="820675" y="1898950"/>
            <a:ext cx="0" cy="591000"/>
          </a:xfrm>
          <a:prstGeom prst="straightConnector1">
            <a:avLst/>
          </a:prstGeom>
          <a:noFill/>
          <a:ln cap="flat" cmpd="sng" w="28575">
            <a:solidFill>
              <a:schemeClr val="dk2"/>
            </a:solidFill>
            <a:prstDash val="solid"/>
            <a:round/>
            <a:headEnd len="med" w="med" type="none"/>
            <a:tailEnd len="med" w="med" type="none"/>
          </a:ln>
        </p:spPr>
      </p:cxnSp>
      <p:cxnSp>
        <p:nvCxnSpPr>
          <p:cNvPr id="629" name="Google Shape;629;p37"/>
          <p:cNvCxnSpPr>
            <a:endCxn id="621" idx="0"/>
          </p:cNvCxnSpPr>
          <p:nvPr/>
        </p:nvCxnSpPr>
        <p:spPr>
          <a:xfrm>
            <a:off x="2417225" y="3025175"/>
            <a:ext cx="133200" cy="537300"/>
          </a:xfrm>
          <a:prstGeom prst="straightConnector1">
            <a:avLst/>
          </a:prstGeom>
          <a:noFill/>
          <a:ln cap="flat" cmpd="sng" w="28575">
            <a:solidFill>
              <a:schemeClr val="dk2"/>
            </a:solidFill>
            <a:prstDash val="solid"/>
            <a:round/>
            <a:headEnd len="med" w="med" type="none"/>
            <a:tailEnd len="med" w="med" type="none"/>
          </a:ln>
        </p:spPr>
      </p:cxnSp>
      <p:cxnSp>
        <p:nvCxnSpPr>
          <p:cNvPr id="630" name="Google Shape;630;p37"/>
          <p:cNvCxnSpPr>
            <a:stCxn id="617" idx="4"/>
            <a:endCxn id="631" idx="1"/>
          </p:cNvCxnSpPr>
          <p:nvPr/>
        </p:nvCxnSpPr>
        <p:spPr>
          <a:xfrm rot="10800000">
            <a:off x="3941775" y="1898950"/>
            <a:ext cx="0" cy="591000"/>
          </a:xfrm>
          <a:prstGeom prst="straightConnector1">
            <a:avLst/>
          </a:prstGeom>
          <a:noFill/>
          <a:ln cap="flat" cmpd="sng" w="28575">
            <a:solidFill>
              <a:schemeClr val="dk2"/>
            </a:solidFill>
            <a:prstDash val="solid"/>
            <a:round/>
            <a:headEnd len="med" w="med" type="none"/>
            <a:tailEnd len="med" w="med" type="none"/>
          </a:ln>
        </p:spPr>
      </p:cxnSp>
      <p:cxnSp>
        <p:nvCxnSpPr>
          <p:cNvPr id="632" name="Google Shape;632;p37"/>
          <p:cNvCxnSpPr>
            <a:stCxn id="618" idx="0"/>
            <a:endCxn id="622" idx="0"/>
          </p:cNvCxnSpPr>
          <p:nvPr/>
        </p:nvCxnSpPr>
        <p:spPr>
          <a:xfrm>
            <a:off x="5502325" y="3021850"/>
            <a:ext cx="148800" cy="540600"/>
          </a:xfrm>
          <a:prstGeom prst="straightConnector1">
            <a:avLst/>
          </a:prstGeom>
          <a:noFill/>
          <a:ln cap="flat" cmpd="sng" w="28575">
            <a:solidFill>
              <a:schemeClr val="dk2"/>
            </a:solidFill>
            <a:prstDash val="solid"/>
            <a:round/>
            <a:headEnd len="med" w="med" type="none"/>
            <a:tailEnd len="med" w="med" type="none"/>
          </a:ln>
        </p:spPr>
      </p:cxnSp>
      <p:cxnSp>
        <p:nvCxnSpPr>
          <p:cNvPr id="633" name="Google Shape;633;p37"/>
          <p:cNvCxnSpPr>
            <a:stCxn id="623" idx="3"/>
            <a:endCxn id="624" idx="1"/>
          </p:cNvCxnSpPr>
          <p:nvPr/>
        </p:nvCxnSpPr>
        <p:spPr>
          <a:xfrm>
            <a:off x="1086625" y="2752402"/>
            <a:ext cx="1028700" cy="0"/>
          </a:xfrm>
          <a:prstGeom prst="straightConnector1">
            <a:avLst/>
          </a:prstGeom>
          <a:noFill/>
          <a:ln cap="flat" cmpd="sng" w="28575">
            <a:solidFill>
              <a:schemeClr val="dk2"/>
            </a:solidFill>
            <a:prstDash val="solid"/>
            <a:round/>
            <a:headEnd len="med" w="med" type="none"/>
            <a:tailEnd len="med" w="med" type="none"/>
          </a:ln>
        </p:spPr>
      </p:cxnSp>
      <p:cxnSp>
        <p:nvCxnSpPr>
          <p:cNvPr id="634" name="Google Shape;634;p37"/>
          <p:cNvCxnSpPr>
            <a:stCxn id="624" idx="3"/>
            <a:endCxn id="625" idx="1"/>
          </p:cNvCxnSpPr>
          <p:nvPr/>
        </p:nvCxnSpPr>
        <p:spPr>
          <a:xfrm>
            <a:off x="2647175" y="2752402"/>
            <a:ext cx="1028700" cy="0"/>
          </a:xfrm>
          <a:prstGeom prst="straightConnector1">
            <a:avLst/>
          </a:prstGeom>
          <a:noFill/>
          <a:ln cap="flat" cmpd="sng" w="28575">
            <a:solidFill>
              <a:schemeClr val="dk2"/>
            </a:solidFill>
            <a:prstDash val="solid"/>
            <a:round/>
            <a:headEnd len="med" w="med" type="none"/>
            <a:tailEnd len="med" w="med" type="none"/>
          </a:ln>
        </p:spPr>
      </p:cxnSp>
      <p:cxnSp>
        <p:nvCxnSpPr>
          <p:cNvPr id="635" name="Google Shape;635;p37"/>
          <p:cNvCxnSpPr>
            <a:stCxn id="625" idx="3"/>
            <a:endCxn id="626" idx="1"/>
          </p:cNvCxnSpPr>
          <p:nvPr/>
        </p:nvCxnSpPr>
        <p:spPr>
          <a:xfrm>
            <a:off x="4207725" y="2752402"/>
            <a:ext cx="1028700" cy="0"/>
          </a:xfrm>
          <a:prstGeom prst="straightConnector1">
            <a:avLst/>
          </a:prstGeom>
          <a:noFill/>
          <a:ln cap="flat" cmpd="sng" w="28575">
            <a:solidFill>
              <a:schemeClr val="dk2"/>
            </a:solidFill>
            <a:prstDash val="solid"/>
            <a:round/>
            <a:headEnd len="med" w="med" type="none"/>
            <a:tailEnd len="med" w="med" type="none"/>
          </a:ln>
        </p:spPr>
      </p:cxnSp>
      <p:sp>
        <p:nvSpPr>
          <p:cNvPr id="636" name="Google Shape;636;p37"/>
          <p:cNvSpPr/>
          <p:nvPr/>
        </p:nvSpPr>
        <p:spPr>
          <a:xfrm flipH="1" rot="10800000">
            <a:off x="6796925" y="2465350"/>
            <a:ext cx="531900" cy="508500"/>
          </a:xfrm>
          <a:prstGeom prst="ellipse">
            <a:avLst/>
          </a:prstGeom>
          <a:solidFill>
            <a:srgbClr val="AAE0FA"/>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37"/>
          <p:cNvSpPr txBox="1"/>
          <p:nvPr>
            <p:ph idx="4294967295" type="title"/>
          </p:nvPr>
        </p:nvSpPr>
        <p:spPr>
          <a:xfrm>
            <a:off x="6796925" y="2522602"/>
            <a:ext cx="531900" cy="363600"/>
          </a:xfrm>
          <a:prstGeom prst="rect">
            <a:avLst/>
          </a:prstGeom>
        </p:spPr>
        <p:txBody>
          <a:bodyPr anchorCtr="0" anchor="ctr" bIns="91425" lIns="91425" spcFirstLastPara="1" rIns="91425" wrap="square" tIns="108000">
            <a:noAutofit/>
          </a:bodyPr>
          <a:lstStyle/>
          <a:p>
            <a:pPr indent="0" lvl="0" marL="0" rtl="0" algn="ctr">
              <a:spcBef>
                <a:spcPts val="0"/>
              </a:spcBef>
              <a:spcAft>
                <a:spcPts val="0"/>
              </a:spcAft>
              <a:buNone/>
            </a:pPr>
            <a:r>
              <a:rPr lang="en" sz="1700"/>
              <a:t>05</a:t>
            </a:r>
            <a:endParaRPr sz="1700"/>
          </a:p>
        </p:txBody>
      </p:sp>
      <p:cxnSp>
        <p:nvCxnSpPr>
          <p:cNvPr id="638" name="Google Shape;638;p37"/>
          <p:cNvCxnSpPr/>
          <p:nvPr/>
        </p:nvCxnSpPr>
        <p:spPr>
          <a:xfrm>
            <a:off x="5768275" y="2719602"/>
            <a:ext cx="1028700" cy="0"/>
          </a:xfrm>
          <a:prstGeom prst="straightConnector1">
            <a:avLst/>
          </a:prstGeom>
          <a:noFill/>
          <a:ln cap="flat" cmpd="sng" w="28575">
            <a:solidFill>
              <a:schemeClr val="dk2"/>
            </a:solidFill>
            <a:prstDash val="solid"/>
            <a:round/>
            <a:headEnd len="med" w="med" type="none"/>
            <a:tailEnd len="med" w="med" type="none"/>
          </a:ln>
        </p:spPr>
      </p:cxnSp>
      <p:cxnSp>
        <p:nvCxnSpPr>
          <p:cNvPr id="639" name="Google Shape;639;p37"/>
          <p:cNvCxnSpPr/>
          <p:nvPr/>
        </p:nvCxnSpPr>
        <p:spPr>
          <a:xfrm>
            <a:off x="7062875" y="2000350"/>
            <a:ext cx="0" cy="465000"/>
          </a:xfrm>
          <a:prstGeom prst="straightConnector1">
            <a:avLst/>
          </a:prstGeom>
          <a:noFill/>
          <a:ln cap="flat" cmpd="sng" w="28575">
            <a:solidFill>
              <a:schemeClr val="dk2"/>
            </a:solidFill>
            <a:prstDash val="solid"/>
            <a:round/>
            <a:headEnd len="med" w="med" type="none"/>
            <a:tailEnd len="med" w="med" type="none"/>
          </a:ln>
        </p:spPr>
      </p:cxnSp>
      <p:sp>
        <p:nvSpPr>
          <p:cNvPr id="640" name="Google Shape;640;p37"/>
          <p:cNvSpPr txBox="1"/>
          <p:nvPr>
            <p:ph idx="4294967295" type="title"/>
          </p:nvPr>
        </p:nvSpPr>
        <p:spPr>
          <a:xfrm>
            <a:off x="7107800" y="1298425"/>
            <a:ext cx="1678800" cy="36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Columbia students are strong, not alone</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t/>
            </a:r>
            <a:endParaRPr sz="1600"/>
          </a:p>
        </p:txBody>
      </p:sp>
      <p:sp>
        <p:nvSpPr>
          <p:cNvPr id="641" name="Google Shape;641;p37"/>
          <p:cNvSpPr/>
          <p:nvPr/>
        </p:nvSpPr>
        <p:spPr>
          <a:xfrm>
            <a:off x="0" y="4041925"/>
            <a:ext cx="1124820" cy="752976"/>
          </a:xfrm>
          <a:prstGeom prst="cloud">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627"/>
                                        </p:tgtEl>
                                        <p:attrNameLst>
                                          <p:attrName>style.visibility</p:attrName>
                                        </p:attrNameLst>
                                      </p:cBhvr>
                                      <p:to>
                                        <p:strVal val="visible"/>
                                      </p:to>
                                    </p:set>
                                    <p:anim calcmode="lin" valueType="num">
                                      <p:cBhvr additive="base">
                                        <p:cTn dur="1000"/>
                                        <p:tgtEl>
                                          <p:spTgt spid="62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619"/>
                                        </p:tgtEl>
                                        <p:attrNameLst>
                                          <p:attrName>style.visibility</p:attrName>
                                        </p:attrNameLst>
                                      </p:cBhvr>
                                      <p:to>
                                        <p:strVal val="visible"/>
                                      </p:to>
                                    </p:set>
                                    <p:anim calcmode="lin" valueType="num">
                                      <p:cBhvr additive="base">
                                        <p:cTn dur="1000"/>
                                        <p:tgtEl>
                                          <p:spTgt spid="61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29"/>
                                        </p:tgtEl>
                                        <p:attrNameLst>
                                          <p:attrName>style.visibility</p:attrName>
                                        </p:attrNameLst>
                                      </p:cBhvr>
                                      <p:to>
                                        <p:strVal val="visible"/>
                                      </p:to>
                                    </p:set>
                                    <p:anim calcmode="lin" valueType="num">
                                      <p:cBhvr additive="base">
                                        <p:cTn dur="1000"/>
                                        <p:tgtEl>
                                          <p:spTgt spid="62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21"/>
                                        </p:tgtEl>
                                        <p:attrNameLst>
                                          <p:attrName>style.visibility</p:attrName>
                                        </p:attrNameLst>
                                      </p:cBhvr>
                                      <p:to>
                                        <p:strVal val="visible"/>
                                      </p:to>
                                    </p:set>
                                    <p:anim calcmode="lin" valueType="num">
                                      <p:cBhvr additive="base">
                                        <p:cTn dur="1000"/>
                                        <p:tgtEl>
                                          <p:spTgt spid="62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630"/>
                                        </p:tgtEl>
                                        <p:attrNameLst>
                                          <p:attrName>style.visibility</p:attrName>
                                        </p:attrNameLst>
                                      </p:cBhvr>
                                      <p:to>
                                        <p:strVal val="visible"/>
                                      </p:to>
                                    </p:set>
                                    <p:anim calcmode="lin" valueType="num">
                                      <p:cBhvr additive="base">
                                        <p:cTn dur="1000"/>
                                        <p:tgtEl>
                                          <p:spTgt spid="63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620"/>
                                        </p:tgtEl>
                                        <p:attrNameLst>
                                          <p:attrName>style.visibility</p:attrName>
                                        </p:attrNameLst>
                                      </p:cBhvr>
                                      <p:to>
                                        <p:strVal val="visible"/>
                                      </p:to>
                                    </p:set>
                                    <p:anim calcmode="lin" valueType="num">
                                      <p:cBhvr additive="base">
                                        <p:cTn dur="1000"/>
                                        <p:tgtEl>
                                          <p:spTgt spid="62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32"/>
                                        </p:tgtEl>
                                        <p:attrNameLst>
                                          <p:attrName>style.visibility</p:attrName>
                                        </p:attrNameLst>
                                      </p:cBhvr>
                                      <p:to>
                                        <p:strVal val="visible"/>
                                      </p:to>
                                    </p:set>
                                    <p:anim calcmode="lin" valueType="num">
                                      <p:cBhvr additive="base">
                                        <p:cTn dur="1000"/>
                                        <p:tgtEl>
                                          <p:spTgt spid="63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22"/>
                                        </p:tgtEl>
                                        <p:attrNameLst>
                                          <p:attrName>style.visibility</p:attrName>
                                        </p:attrNameLst>
                                      </p:cBhvr>
                                      <p:to>
                                        <p:strVal val="visible"/>
                                      </p:to>
                                    </p:set>
                                    <p:anim calcmode="lin" valueType="num">
                                      <p:cBhvr additive="base">
                                        <p:cTn dur="1000"/>
                                        <p:tgtEl>
                                          <p:spTgt spid="62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639"/>
                                        </p:tgtEl>
                                        <p:attrNameLst>
                                          <p:attrName>style.visibility</p:attrName>
                                        </p:attrNameLst>
                                      </p:cBhvr>
                                      <p:to>
                                        <p:strVal val="visible"/>
                                      </p:to>
                                    </p:set>
                                    <p:anim calcmode="lin" valueType="num">
                                      <p:cBhvr additive="base">
                                        <p:cTn dur="1000"/>
                                        <p:tgtEl>
                                          <p:spTgt spid="63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640"/>
                                        </p:tgtEl>
                                        <p:attrNameLst>
                                          <p:attrName>style.visibility</p:attrName>
                                        </p:attrNameLst>
                                      </p:cBhvr>
                                      <p:to>
                                        <p:strVal val="visible"/>
                                      </p:to>
                                    </p:set>
                                    <p:anim calcmode="lin" valueType="num">
                                      <p:cBhvr additive="base">
                                        <p:cTn dur="1000"/>
                                        <p:tgtEl>
                                          <p:spTgt spid="64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5" name="Shape 645"/>
        <p:cNvGrpSpPr/>
        <p:nvPr/>
      </p:nvGrpSpPr>
      <p:grpSpPr>
        <a:xfrm>
          <a:off x="0" y="0"/>
          <a:ext cx="0" cy="0"/>
          <a:chOff x="0" y="0"/>
          <a:chExt cx="0" cy="0"/>
        </a:xfrm>
      </p:grpSpPr>
      <p:sp>
        <p:nvSpPr>
          <p:cNvPr id="646" name="Google Shape;646;p38"/>
          <p:cNvSpPr/>
          <p:nvPr/>
        </p:nvSpPr>
        <p:spPr>
          <a:xfrm>
            <a:off x="-63425" y="4013775"/>
            <a:ext cx="1179252" cy="907200"/>
          </a:xfrm>
          <a:prstGeom prst="cloud">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latin typeface="Lato"/>
              <a:ea typeface="Lato"/>
              <a:cs typeface="Lato"/>
              <a:sym typeface="Lato"/>
            </a:endParaRPr>
          </a:p>
        </p:txBody>
      </p:sp>
      <p:sp>
        <p:nvSpPr>
          <p:cNvPr id="647" name="Google Shape;647;p38"/>
          <p:cNvSpPr txBox="1"/>
          <p:nvPr>
            <p:ph type="title"/>
          </p:nvPr>
        </p:nvSpPr>
        <p:spPr>
          <a:xfrm>
            <a:off x="311700" y="279602"/>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Works Cited</a:t>
            </a:r>
            <a:endParaRPr/>
          </a:p>
        </p:txBody>
      </p:sp>
      <p:sp>
        <p:nvSpPr>
          <p:cNvPr id="648" name="Google Shape;648;p38"/>
          <p:cNvSpPr txBox="1"/>
          <p:nvPr/>
        </p:nvSpPr>
        <p:spPr>
          <a:xfrm>
            <a:off x="616350" y="1028400"/>
            <a:ext cx="8124300" cy="306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Bwog Staff. “How to Overcome Imposter Syndrome at Columbia.” Bwog, 5 Aug. 2024, www.bwog.com/2024/08/how-to-overcome-imposter-syndrome-at-columbia/. Accessed 26 June 2025.</a:t>
            </a:r>
            <a:endParaRPr sz="1100"/>
          </a:p>
          <a:p>
            <a:pPr indent="0" lvl="0" marL="0" rtl="0" algn="l">
              <a:spcBef>
                <a:spcPts val="0"/>
              </a:spcBef>
              <a:spcAft>
                <a:spcPts val="0"/>
              </a:spcAft>
              <a:buNone/>
            </a:pPr>
            <a:r>
              <a:t/>
            </a:r>
            <a:endParaRPr sz="1100"/>
          </a:p>
          <a:p>
            <a:pPr indent="0" lvl="0" marL="0" rtl="0" algn="l">
              <a:spcBef>
                <a:spcPts val="0"/>
              </a:spcBef>
              <a:spcAft>
                <a:spcPts val="0"/>
              </a:spcAft>
              <a:buNone/>
            </a:pPr>
            <a:r>
              <a:rPr lang="en" sz="1100"/>
              <a:t>Columbia Health. Columbia Health Annual Report: Academic Year 2023–2024—Centering Well-Being. 2 Apr. 2025, health.columbia.edu/content/columbia-health-annual-report. Accessed 26 June 2025.</a:t>
            </a:r>
            <a:endParaRPr sz="1100"/>
          </a:p>
          <a:p>
            <a:pPr indent="0" lvl="0" marL="0" rtl="0" algn="l">
              <a:spcBef>
                <a:spcPts val="0"/>
              </a:spcBef>
              <a:spcAft>
                <a:spcPts val="0"/>
              </a:spcAft>
              <a:buNone/>
            </a:pPr>
            <a:r>
              <a:t/>
            </a:r>
            <a:endParaRPr sz="1100"/>
          </a:p>
          <a:p>
            <a:pPr indent="0" lvl="0" marL="0" rtl="0" algn="l">
              <a:spcBef>
                <a:spcPts val="0"/>
              </a:spcBef>
              <a:spcAft>
                <a:spcPts val="0"/>
              </a:spcAft>
              <a:buNone/>
            </a:pPr>
            <a:r>
              <a:rPr lang="en" sz="1100"/>
              <a:t>Columbia University. LENS Survey Findings. Spring 2024, lenssurvey.columbia.edu/content/findings. Accessed 26 June 2025.</a:t>
            </a:r>
            <a:endParaRPr sz="1100"/>
          </a:p>
          <a:p>
            <a:pPr indent="0" lvl="0" marL="0" rtl="0" algn="l">
              <a:spcBef>
                <a:spcPts val="0"/>
              </a:spcBef>
              <a:spcAft>
                <a:spcPts val="0"/>
              </a:spcAft>
              <a:buNone/>
            </a:pPr>
            <a:r>
              <a:t/>
            </a:r>
            <a:endParaRPr sz="1100"/>
          </a:p>
          <a:p>
            <a:pPr indent="0" lvl="0" marL="0" rtl="0" algn="l">
              <a:spcBef>
                <a:spcPts val="0"/>
              </a:spcBef>
              <a:spcAft>
                <a:spcPts val="0"/>
              </a:spcAft>
              <a:buNone/>
            </a:pPr>
            <a:r>
              <a:rPr lang="en" sz="1100"/>
              <a:t>Columbia Undergraduate Admissions. “First-Generation and Low-Income.” Columbia University, undergrad.admissions.columbia.edu/life/community/belonging/fgli. Accessed 26 June 2025.</a:t>
            </a:r>
            <a:endParaRPr sz="1100"/>
          </a:p>
          <a:p>
            <a:pPr indent="0" lvl="0" marL="0" rtl="0" algn="l">
              <a:spcBef>
                <a:spcPts val="0"/>
              </a:spcBef>
              <a:spcAft>
                <a:spcPts val="0"/>
              </a:spcAft>
              <a:buNone/>
            </a:pPr>
            <a:r>
              <a:t/>
            </a:r>
            <a:endParaRPr sz="1100"/>
          </a:p>
          <a:p>
            <a:pPr indent="0" lvl="0" marL="0" rtl="0" algn="l">
              <a:spcBef>
                <a:spcPts val="0"/>
              </a:spcBef>
              <a:spcAft>
                <a:spcPts val="0"/>
              </a:spcAft>
              <a:buNone/>
            </a:pPr>
            <a:r>
              <a:rPr lang="en" sz="1100"/>
              <a:t>Holden, Chelsey L., et al. “Imposter Syndrome Among First- and Continuing-Generation College Students: The Roles of Perfectionism and Stress.” Journal of College Student Retention: Research, Theory &amp; Practice, vol. 25, no. 4, 2024, pp. 726–740.</a:t>
            </a:r>
            <a:endParaRPr sz="1100"/>
          </a:p>
          <a:p>
            <a:pPr indent="0" lvl="0" marL="0" rtl="0" algn="l">
              <a:spcBef>
                <a:spcPts val="0"/>
              </a:spcBef>
              <a:spcAft>
                <a:spcPts val="0"/>
              </a:spcAft>
              <a:buNone/>
            </a:pPr>
            <a:r>
              <a:t/>
            </a:r>
            <a:endParaRPr sz="1100"/>
          </a:p>
          <a:p>
            <a:pPr indent="0" lvl="0" marL="0" rtl="0" algn="l">
              <a:spcBef>
                <a:spcPts val="0"/>
              </a:spcBef>
              <a:spcAft>
                <a:spcPts val="0"/>
              </a:spcAft>
              <a:buNone/>
            </a:pPr>
            <a:r>
              <a:rPr lang="en" sz="1100"/>
              <a:t>Keyes, Mark R., et al. “Predictors of Mental Health and Academic Outcomes in First-Year University Students.” National Library of Medicine, 2020, www.ncbi.nlm.nih.gov/pmc/articles/PMC7331085/. Accessed 26 June 2025.</a:t>
            </a:r>
            <a:endParaRPr sz="11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niversity Marketing Campaign">
  <a:themeElements>
    <a:clrScheme name="Simple Light">
      <a:dk1>
        <a:srgbClr val="FFF2CC"/>
      </a:dk1>
      <a:lt1>
        <a:srgbClr val="FFFFFF"/>
      </a:lt1>
      <a:dk2>
        <a:srgbClr val="174859"/>
      </a:dk2>
      <a:lt2>
        <a:srgbClr val="103440"/>
      </a:lt2>
      <a:accent1>
        <a:srgbClr val="AB99E2"/>
      </a:accent1>
      <a:accent2>
        <a:srgbClr val="F6B26B"/>
      </a:accent2>
      <a:accent3>
        <a:srgbClr val="F6B26B"/>
      </a:accent3>
      <a:accent4>
        <a:srgbClr val="6BC29A"/>
      </a:accent4>
      <a:accent5>
        <a:srgbClr val="41966F"/>
      </a:accent5>
      <a:accent6>
        <a:srgbClr val="E06666"/>
      </a:accent6>
      <a:hlink>
        <a:srgbClr val="10344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